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56" r:id="rId5"/>
    <p:sldId id="260" r:id="rId6"/>
    <p:sldId id="1178" r:id="rId7"/>
    <p:sldId id="1177" r:id="rId8"/>
    <p:sldId id="1180" r:id="rId9"/>
    <p:sldId id="259" r:id="rId10"/>
    <p:sldId id="257" r:id="rId11"/>
    <p:sldId id="258" r:id="rId12"/>
    <p:sldId id="261"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2E920E-B2EA-72FF-393A-1D52FDAB7E8F}" name="Signe Helledi" initials="SH" userId="S::BL9X@kk.dk::4ce6a98c-85c8-40b7-b6cb-0d8905151338" providerId="AD"/>
  <p188:author id="{6A8B367A-2DC5-42BA-BE25-082566641351}" name="Louise Matilda Enevoldsen Ahlskog" initials="LA" userId="S::FP77@kk.dk::ff84054c-4db9-44c5-a9d8-3238a4bfff82" providerId="AD"/>
  <p188:author id="{D0C36EC6-289E-25CC-CA04-0DFD7673D604}" name="Jacob Østedgaard Mørch" initials="JM" userId="S::HI29@kk.dk::cb3087ac-8dd4-419b-87dd-7852a046da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27E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45BC95-DD57-4AEF-9D3A-F9F65D1ACA8D}" v="61" dt="2026-05-04T13:02:52.023"/>
    <p1510:client id="{7A9C0FA5-BA4F-451A-9DF6-5CEF79A984FA}" v="6" dt="2026-05-04T13:12:00.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1392" y="72"/>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Østedgaard Mørch" userId="cb3087ac-8dd4-419b-87dd-7852a046da16" providerId="ADAL" clId="{AB6A281F-A676-4722-A86B-06DAF4B8115C}"/>
    <pc:docChg chg="undo custSel addSld delSld modSld">
      <pc:chgData name="Jacob Østedgaard Mørch" userId="cb3087ac-8dd4-419b-87dd-7852a046da16" providerId="ADAL" clId="{AB6A281F-A676-4722-A86B-06DAF4B8115C}" dt="2026-05-04T13:12:00.197" v="1529"/>
      <pc:docMkLst>
        <pc:docMk/>
      </pc:docMkLst>
      <pc:sldChg chg="add">
        <pc:chgData name="Jacob Østedgaard Mørch" userId="cb3087ac-8dd4-419b-87dd-7852a046da16" providerId="ADAL" clId="{AB6A281F-A676-4722-A86B-06DAF4B8115C}" dt="2026-05-04T13:12:00.197" v="1529"/>
        <pc:sldMkLst>
          <pc:docMk/>
          <pc:sldMk cId="1518832690" sldId="295"/>
        </pc:sldMkLst>
      </pc:sldChg>
      <pc:sldChg chg="add">
        <pc:chgData name="Jacob Østedgaard Mørch" userId="cb3087ac-8dd4-419b-87dd-7852a046da16" providerId="ADAL" clId="{AB6A281F-A676-4722-A86B-06DAF4B8115C}" dt="2026-05-04T13:12:00.197" v="1529"/>
        <pc:sldMkLst>
          <pc:docMk/>
          <pc:sldMk cId="694262850" sldId="296"/>
        </pc:sldMkLst>
      </pc:sldChg>
      <pc:sldChg chg="add">
        <pc:chgData name="Jacob Østedgaard Mørch" userId="cb3087ac-8dd4-419b-87dd-7852a046da16" providerId="ADAL" clId="{AB6A281F-A676-4722-A86B-06DAF4B8115C}" dt="2026-05-04T13:12:00.197" v="1529"/>
        <pc:sldMkLst>
          <pc:docMk/>
          <pc:sldMk cId="1662031434" sldId="297"/>
        </pc:sldMkLst>
      </pc:sldChg>
      <pc:sldChg chg="add">
        <pc:chgData name="Jacob Østedgaard Mørch" userId="cb3087ac-8dd4-419b-87dd-7852a046da16" providerId="ADAL" clId="{AB6A281F-A676-4722-A86B-06DAF4B8115C}" dt="2026-05-04T13:12:00.197" v="1529"/>
        <pc:sldMkLst>
          <pc:docMk/>
          <pc:sldMk cId="474869499" sldId="298"/>
        </pc:sldMkLst>
      </pc:sldChg>
      <pc:sldChg chg="add">
        <pc:chgData name="Jacob Østedgaard Mørch" userId="cb3087ac-8dd4-419b-87dd-7852a046da16" providerId="ADAL" clId="{AB6A281F-A676-4722-A86B-06DAF4B8115C}" dt="2026-05-04T13:12:00.197" v="1529"/>
        <pc:sldMkLst>
          <pc:docMk/>
          <pc:sldMk cId="500932197" sldId="299"/>
        </pc:sldMkLst>
      </pc:sldChg>
      <pc:sldChg chg="addSp delSp modSp add mod">
        <pc:chgData name="Jacob Østedgaard Mørch" userId="cb3087ac-8dd4-419b-87dd-7852a046da16" providerId="ADAL" clId="{AB6A281F-A676-4722-A86B-06DAF4B8115C}" dt="2026-05-04T13:10:33.924" v="1528" actId="20577"/>
        <pc:sldMkLst>
          <pc:docMk/>
          <pc:sldMk cId="1633204666" sldId="303"/>
        </pc:sldMkLst>
        <pc:spChg chg="del mod">
          <ac:chgData name="Jacob Østedgaard Mørch" userId="cb3087ac-8dd4-419b-87dd-7852a046da16" providerId="ADAL" clId="{AB6A281F-A676-4722-A86B-06DAF4B8115C}" dt="2026-05-04T13:09:41.097" v="1498" actId="478"/>
          <ac:spMkLst>
            <pc:docMk/>
            <pc:sldMk cId="1633204666" sldId="303"/>
            <ac:spMk id="2" creationId="{D64AF2FE-2E9F-F020-585B-1E266C639F81}"/>
          </ac:spMkLst>
        </pc:spChg>
        <pc:spChg chg="mod">
          <ac:chgData name="Jacob Østedgaard Mørch" userId="cb3087ac-8dd4-419b-87dd-7852a046da16" providerId="ADAL" clId="{AB6A281F-A676-4722-A86B-06DAF4B8115C}" dt="2026-05-04T13:10:23.410" v="1516" actId="20577"/>
          <ac:spMkLst>
            <pc:docMk/>
            <pc:sldMk cId="1633204666" sldId="303"/>
            <ac:spMk id="3" creationId="{AA59A8EF-27CB-C28E-ABE1-D4D44C63FD8C}"/>
          </ac:spMkLst>
        </pc:spChg>
        <pc:spChg chg="add del mod">
          <ac:chgData name="Jacob Østedgaard Mørch" userId="cb3087ac-8dd4-419b-87dd-7852a046da16" providerId="ADAL" clId="{AB6A281F-A676-4722-A86B-06DAF4B8115C}" dt="2026-05-04T13:09:43.970" v="1499" actId="478"/>
          <ac:spMkLst>
            <pc:docMk/>
            <pc:sldMk cId="1633204666" sldId="303"/>
            <ac:spMk id="5" creationId="{C60CD180-8776-6E4F-E721-06CCD18A0413}"/>
          </ac:spMkLst>
        </pc:spChg>
        <pc:spChg chg="add mod">
          <ac:chgData name="Jacob Østedgaard Mørch" userId="cb3087ac-8dd4-419b-87dd-7852a046da16" providerId="ADAL" clId="{AB6A281F-A676-4722-A86B-06DAF4B8115C}" dt="2026-05-04T13:10:33.924" v="1528" actId="20577"/>
          <ac:spMkLst>
            <pc:docMk/>
            <pc:sldMk cId="1633204666" sldId="303"/>
            <ac:spMk id="6" creationId="{8104D131-E61B-3D34-1094-F9CB9CF7A7E5}"/>
          </ac:spMkLst>
        </pc:spChg>
      </pc:sldChg>
      <pc:sldChg chg="add">
        <pc:chgData name="Jacob Østedgaard Mørch" userId="cb3087ac-8dd4-419b-87dd-7852a046da16" providerId="ADAL" clId="{AB6A281F-A676-4722-A86B-06DAF4B8115C}" dt="2026-05-04T13:12:00.197" v="1529"/>
        <pc:sldMkLst>
          <pc:docMk/>
          <pc:sldMk cId="1301002228" sldId="304"/>
        </pc:sldMkLst>
      </pc:sldChg>
      <pc:sldChg chg="add">
        <pc:chgData name="Jacob Østedgaard Mørch" userId="cb3087ac-8dd4-419b-87dd-7852a046da16" providerId="ADAL" clId="{AB6A281F-A676-4722-A86B-06DAF4B8115C}" dt="2026-05-04T13:12:00.197" v="1529"/>
        <pc:sldMkLst>
          <pc:docMk/>
          <pc:sldMk cId="1787978314" sldId="306"/>
        </pc:sldMkLst>
      </pc:sldChg>
      <pc:sldChg chg="add">
        <pc:chgData name="Jacob Østedgaard Mørch" userId="cb3087ac-8dd4-419b-87dd-7852a046da16" providerId="ADAL" clId="{AB6A281F-A676-4722-A86B-06DAF4B8115C}" dt="2026-05-04T13:12:00.197" v="1529"/>
        <pc:sldMkLst>
          <pc:docMk/>
          <pc:sldMk cId="3425332408" sldId="307"/>
        </pc:sldMkLst>
      </pc:sldChg>
      <pc:sldChg chg="add">
        <pc:chgData name="Jacob Østedgaard Mørch" userId="cb3087ac-8dd4-419b-87dd-7852a046da16" providerId="ADAL" clId="{AB6A281F-A676-4722-A86B-06DAF4B8115C}" dt="2026-05-04T13:12:00.197" v="1529"/>
        <pc:sldMkLst>
          <pc:docMk/>
          <pc:sldMk cId="884321943" sldId="308"/>
        </pc:sldMkLst>
      </pc:sldChg>
      <pc:sldChg chg="add">
        <pc:chgData name="Jacob Østedgaard Mørch" userId="cb3087ac-8dd4-419b-87dd-7852a046da16" providerId="ADAL" clId="{AB6A281F-A676-4722-A86B-06DAF4B8115C}" dt="2026-05-04T13:12:00.197" v="1529"/>
        <pc:sldMkLst>
          <pc:docMk/>
          <pc:sldMk cId="4057572201" sldId="309"/>
        </pc:sldMkLst>
      </pc:sldChg>
      <pc:sldChg chg="add">
        <pc:chgData name="Jacob Østedgaard Mørch" userId="cb3087ac-8dd4-419b-87dd-7852a046da16" providerId="ADAL" clId="{AB6A281F-A676-4722-A86B-06DAF4B8115C}" dt="2026-05-04T13:12:00.197" v="1529"/>
        <pc:sldMkLst>
          <pc:docMk/>
          <pc:sldMk cId="513636541" sldId="310"/>
        </pc:sldMkLst>
      </pc:sldChg>
      <pc:sldChg chg="add">
        <pc:chgData name="Jacob Østedgaard Mørch" userId="cb3087ac-8dd4-419b-87dd-7852a046da16" providerId="ADAL" clId="{AB6A281F-A676-4722-A86B-06DAF4B8115C}" dt="2026-05-04T13:12:00.197" v="1529"/>
        <pc:sldMkLst>
          <pc:docMk/>
          <pc:sldMk cId="3186162424" sldId="311"/>
        </pc:sldMkLst>
      </pc:sldChg>
      <pc:sldChg chg="add">
        <pc:chgData name="Jacob Østedgaard Mørch" userId="cb3087ac-8dd4-419b-87dd-7852a046da16" providerId="ADAL" clId="{AB6A281F-A676-4722-A86B-06DAF4B8115C}" dt="2026-05-04T13:12:00.197" v="1529"/>
        <pc:sldMkLst>
          <pc:docMk/>
          <pc:sldMk cId="3751100094" sldId="312"/>
        </pc:sldMkLst>
      </pc:sldChg>
      <pc:sldChg chg="modSp add mod">
        <pc:chgData name="Jacob Østedgaard Mørch" userId="cb3087ac-8dd4-419b-87dd-7852a046da16" providerId="ADAL" clId="{AB6A281F-A676-4722-A86B-06DAF4B8115C}" dt="2026-05-04T11:14:28.561" v="1493" actId="13926"/>
        <pc:sldMkLst>
          <pc:docMk/>
          <pc:sldMk cId="716314866" sldId="1177"/>
        </pc:sldMkLst>
        <pc:spChg chg="mod">
          <ac:chgData name="Jacob Østedgaard Mørch" userId="cb3087ac-8dd4-419b-87dd-7852a046da16" providerId="ADAL" clId="{AB6A281F-A676-4722-A86B-06DAF4B8115C}" dt="2026-05-04T11:14:28.561" v="1493" actId="13926"/>
          <ac:spMkLst>
            <pc:docMk/>
            <pc:sldMk cId="716314866" sldId="1177"/>
            <ac:spMk id="4" creationId="{11CC6927-493A-0536-1C71-AD914448A5DB}"/>
          </ac:spMkLst>
        </pc:spChg>
      </pc:sldChg>
      <pc:sldChg chg="modSp mod modCm">
        <pc:chgData name="Jacob Østedgaard Mørch" userId="cb3087ac-8dd4-419b-87dd-7852a046da16" providerId="ADAL" clId="{AB6A281F-A676-4722-A86B-06DAF4B8115C}" dt="2026-05-04T08:14:24.193" v="1486" actId="20577"/>
        <pc:sldMkLst>
          <pc:docMk/>
          <pc:sldMk cId="1740521865" sldId="1178"/>
        </pc:sldMkLst>
        <pc:spChg chg="mod">
          <ac:chgData name="Jacob Østedgaard Mørch" userId="cb3087ac-8dd4-419b-87dd-7852a046da16" providerId="ADAL" clId="{AB6A281F-A676-4722-A86B-06DAF4B8115C}" dt="2026-05-04T08:14:24.193" v="1486" actId="20577"/>
          <ac:spMkLst>
            <pc:docMk/>
            <pc:sldMk cId="1740521865" sldId="1178"/>
            <ac:spMk id="3" creationId="{9B38E6AF-4825-2A7E-D4D6-25F381B55375}"/>
          </ac:spMkLst>
        </pc:spChg>
        <pc:extLst>
          <p:ext xmlns:p="http://schemas.openxmlformats.org/presentationml/2006/main" uri="{D6D511B9-2390-475A-947B-AFAB55BFBCF1}">
            <pc226:cmChg xmlns:pc226="http://schemas.microsoft.com/office/powerpoint/2022/06/main/command" chg="mod">
              <pc226:chgData name="Jacob Østedgaard Mørch" userId="cb3087ac-8dd4-419b-87dd-7852a046da16" providerId="ADAL" clId="{AB6A281F-A676-4722-A86B-06DAF4B8115C}" dt="2026-04-28T10:42:40.452" v="662" actId="20577"/>
              <pc2:cmMkLst xmlns:pc2="http://schemas.microsoft.com/office/powerpoint/2019/9/main/command">
                <pc:docMk/>
                <pc:sldMk cId="1740521865" sldId="1178"/>
                <pc2:cmMk id="{5BE17E0F-3905-46C6-90DE-E6726A0489BB}"/>
              </pc2:cmMkLst>
            </pc226:cmChg>
            <pc226:cmChg xmlns:pc226="http://schemas.microsoft.com/office/powerpoint/2022/06/main/command" chg="mod">
              <pc226:chgData name="Jacob Østedgaard Mørch" userId="cb3087ac-8dd4-419b-87dd-7852a046da16" providerId="ADAL" clId="{AB6A281F-A676-4722-A86B-06DAF4B8115C}" dt="2026-04-28T12:32:34.976" v="1266" actId="20577"/>
              <pc2:cmMkLst xmlns:pc2="http://schemas.microsoft.com/office/powerpoint/2019/9/main/command">
                <pc:docMk/>
                <pc:sldMk cId="1740521865" sldId="1178"/>
                <pc2:cmMk id="{B020E775-BA40-4937-8549-9DA980A6F3AA}"/>
              </pc2:cmMkLst>
            </pc226:cmChg>
            <pc226:cmChg xmlns:pc226="http://schemas.microsoft.com/office/powerpoint/2022/06/main/command" chg="mod">
              <pc226:chgData name="Jacob Østedgaard Mørch" userId="cb3087ac-8dd4-419b-87dd-7852a046da16" providerId="ADAL" clId="{AB6A281F-A676-4722-A86B-06DAF4B8115C}" dt="2026-05-04T08:14:24.193" v="1486" actId="20577"/>
              <pc2:cmMkLst xmlns:pc2="http://schemas.microsoft.com/office/powerpoint/2019/9/main/command">
                <pc:docMk/>
                <pc:sldMk cId="1740521865" sldId="1178"/>
                <pc2:cmMk id="{7D64C6B7-55E9-410D-BB46-4028886ACE34}"/>
              </pc2:cmMkLst>
            </pc226:cmChg>
            <pc226:cmChg xmlns:pc226="http://schemas.microsoft.com/office/powerpoint/2022/06/main/command" chg="mod">
              <pc226:chgData name="Jacob Østedgaard Mørch" userId="cb3087ac-8dd4-419b-87dd-7852a046da16" providerId="ADAL" clId="{AB6A281F-A676-4722-A86B-06DAF4B8115C}" dt="2026-05-04T08:14:24.193" v="1486" actId="20577"/>
              <pc2:cmMkLst xmlns:pc2="http://schemas.microsoft.com/office/powerpoint/2019/9/main/command">
                <pc:docMk/>
                <pc:sldMk cId="1740521865" sldId="1178"/>
                <pc2:cmMk id="{27E6D7D6-5298-48A7-803C-0F2683877C89}"/>
              </pc2:cmMkLst>
            </pc226:cmChg>
          </p:ext>
        </pc:extLst>
      </pc:sldChg>
      <pc:sldChg chg="delSp modSp add del mod">
        <pc:chgData name="Jacob Østedgaard Mørch" userId="cb3087ac-8dd4-419b-87dd-7852a046da16" providerId="ADAL" clId="{AB6A281F-A676-4722-A86B-06DAF4B8115C}" dt="2026-05-04T11:14:22.388" v="1492" actId="47"/>
        <pc:sldMkLst>
          <pc:docMk/>
          <pc:sldMk cId="3091856265" sldId="1179"/>
        </pc:sldMkLst>
      </pc:sldChg>
      <pc:sldChg chg="addSp modSp add mod modCm">
        <pc:chgData name="Jacob Østedgaard Mørch" userId="cb3087ac-8dd4-419b-87dd-7852a046da16" providerId="ADAL" clId="{AB6A281F-A676-4722-A86B-06DAF4B8115C}" dt="2026-05-04T08:15:13.008" v="1490" actId="20577"/>
        <pc:sldMkLst>
          <pc:docMk/>
          <pc:sldMk cId="3978070245" sldId="1180"/>
        </pc:sldMkLst>
        <pc:spChg chg="mod">
          <ac:chgData name="Jacob Østedgaard Mørch" userId="cb3087ac-8dd4-419b-87dd-7852a046da16" providerId="ADAL" clId="{AB6A281F-A676-4722-A86B-06DAF4B8115C}" dt="2026-05-04T08:15:13.008" v="1490" actId="20577"/>
          <ac:spMkLst>
            <pc:docMk/>
            <pc:sldMk cId="3978070245" sldId="1180"/>
            <ac:spMk id="3" creationId="{404FACC3-1B5D-E0BF-4614-2E8B3B62E1EB}"/>
          </ac:spMkLst>
        </pc:spChg>
        <pc:spChg chg="add mod">
          <ac:chgData name="Jacob Østedgaard Mørch" userId="cb3087ac-8dd4-419b-87dd-7852a046da16" providerId="ADAL" clId="{AB6A281F-A676-4722-A86B-06DAF4B8115C}" dt="2026-04-28T12:40:26.242" v="1458" actId="20577"/>
          <ac:spMkLst>
            <pc:docMk/>
            <pc:sldMk cId="3978070245" sldId="1180"/>
            <ac:spMk id="4" creationId="{189ACCF2-0870-E828-009F-11C2F1394F82}"/>
          </ac:spMkLst>
        </pc:spChg>
        <pc:extLst>
          <p:ext xmlns:p="http://schemas.openxmlformats.org/presentationml/2006/main" uri="{D6D511B9-2390-475A-947B-AFAB55BFBCF1}">
            <pc226:cmChg xmlns:pc226="http://schemas.microsoft.com/office/powerpoint/2022/06/main/command" chg="mod">
              <pc226:chgData name="Jacob Østedgaard Mørch" userId="cb3087ac-8dd4-419b-87dd-7852a046da16" providerId="ADAL" clId="{AB6A281F-A676-4722-A86B-06DAF4B8115C}" dt="2026-05-04T08:15:13.008" v="1490" actId="20577"/>
              <pc2:cmMkLst xmlns:pc2="http://schemas.microsoft.com/office/powerpoint/2019/9/main/command">
                <pc:docMk/>
                <pc:sldMk cId="3978070245" sldId="1180"/>
                <pc2:cmMk id="{AEDBA131-5DF7-4EC0-89DF-13A6788D2C20}"/>
              </pc2:cmMkLst>
            </pc226:cmChg>
            <pc226:cmChg xmlns:pc226="http://schemas.microsoft.com/office/powerpoint/2022/06/main/command" chg="mod">
              <pc226:chgData name="Jacob Østedgaard Mørch" userId="cb3087ac-8dd4-419b-87dd-7852a046da16" providerId="ADAL" clId="{AB6A281F-A676-4722-A86B-06DAF4B8115C}" dt="2026-05-04T08:15:13.008" v="1490" actId="20577"/>
              <pc2:cmMkLst xmlns:pc2="http://schemas.microsoft.com/office/powerpoint/2019/9/main/command">
                <pc:docMk/>
                <pc:sldMk cId="3978070245" sldId="1180"/>
                <pc2:cmMk id="{8BABB254-3419-41EA-96FB-6A6A7E659405}"/>
              </pc2:cmMkLst>
            </pc226:cmChg>
            <pc226:cmChg xmlns:pc226="http://schemas.microsoft.com/office/powerpoint/2022/06/main/command" chg="mod">
              <pc226:chgData name="Jacob Østedgaard Mørch" userId="cb3087ac-8dd4-419b-87dd-7852a046da16" providerId="ADAL" clId="{AB6A281F-A676-4722-A86B-06DAF4B8115C}" dt="2026-05-04T08:15:13.008" v="1490" actId="20577"/>
              <pc2:cmMkLst xmlns:pc2="http://schemas.microsoft.com/office/powerpoint/2019/9/main/command">
                <pc:docMk/>
                <pc:sldMk cId="3978070245" sldId="1180"/>
                <pc2:cmMk id="{294712DC-077E-4597-8A6B-4F35CAFD361A}"/>
              </pc2:cmMkLst>
            </pc226:cmChg>
          </p:ext>
        </pc:extLst>
      </pc:sldChg>
      <pc:sldChg chg="add">
        <pc:chgData name="Jacob Østedgaard Mørch" userId="cb3087ac-8dd4-419b-87dd-7852a046da16" providerId="ADAL" clId="{AB6A281F-A676-4722-A86B-06DAF4B8115C}" dt="2026-05-04T13:12:00.197" v="1529"/>
        <pc:sldMkLst>
          <pc:docMk/>
          <pc:sldMk cId="1065235917" sldId="1181"/>
        </pc:sldMkLst>
      </pc:sldChg>
      <pc:sldChg chg="add">
        <pc:chgData name="Jacob Østedgaard Mørch" userId="cb3087ac-8dd4-419b-87dd-7852a046da16" providerId="ADAL" clId="{AB6A281F-A676-4722-A86B-06DAF4B8115C}" dt="2026-05-04T13:12:00.197" v="1529"/>
        <pc:sldMkLst>
          <pc:docMk/>
          <pc:sldMk cId="298052879" sldId="1182"/>
        </pc:sldMkLst>
      </pc:sldChg>
      <pc:sldChg chg="add">
        <pc:chgData name="Jacob Østedgaard Mørch" userId="cb3087ac-8dd4-419b-87dd-7852a046da16" providerId="ADAL" clId="{AB6A281F-A676-4722-A86B-06DAF4B8115C}" dt="2026-05-04T13:12:00.197" v="1529"/>
        <pc:sldMkLst>
          <pc:docMk/>
          <pc:sldMk cId="1474543292" sldId="1183"/>
        </pc:sldMkLst>
      </pc:sldChg>
    </pc:docChg>
  </pc:docChgLst>
  <pc:docChgLst>
    <pc:chgData name="Louise Matilda Enevoldsen Ahlskog" userId="ff84054c-4db9-44c5-a9d8-3238a4bfff82" providerId="ADAL" clId="{93063731-0BFE-4C9E-B302-2009C389A5AE}"/>
    <pc:docChg chg="undo custSel modSld">
      <pc:chgData name="Louise Matilda Enevoldsen Ahlskog" userId="ff84054c-4db9-44c5-a9d8-3238a4bfff82" providerId="ADAL" clId="{93063731-0BFE-4C9E-B302-2009C389A5AE}" dt="2026-04-28T11:57:54.064" v="621" actId="20577"/>
      <pc:docMkLst>
        <pc:docMk/>
      </pc:docMkLst>
      <pc:sldChg chg="modSp mod modCm">
        <pc:chgData name="Louise Matilda Enevoldsen Ahlskog" userId="ff84054c-4db9-44c5-a9d8-3238a4bfff82" providerId="ADAL" clId="{93063731-0BFE-4C9E-B302-2009C389A5AE}" dt="2026-04-28T11:57:54.064" v="621" actId="20577"/>
        <pc:sldMkLst>
          <pc:docMk/>
          <pc:sldMk cId="3978070245" sldId="1180"/>
        </pc:sldMkLst>
        <pc:spChg chg="mod">
          <ac:chgData name="Louise Matilda Enevoldsen Ahlskog" userId="ff84054c-4db9-44c5-a9d8-3238a4bfff82" providerId="ADAL" clId="{93063731-0BFE-4C9E-B302-2009C389A5AE}" dt="2026-04-28T11:57:54.064" v="621" actId="20577"/>
          <ac:spMkLst>
            <pc:docMk/>
            <pc:sldMk cId="3978070245" sldId="1180"/>
            <ac:spMk id="3" creationId="{404FACC3-1B5D-E0BF-4614-2E8B3B62E1EB}"/>
          </ac:spMkLst>
        </pc:spChg>
        <pc:spChg chg="mod">
          <ac:chgData name="Louise Matilda Enevoldsen Ahlskog" userId="ff84054c-4db9-44c5-a9d8-3238a4bfff82" providerId="ADAL" clId="{93063731-0BFE-4C9E-B302-2009C389A5AE}" dt="2026-04-28T11:57:01.800" v="614" actId="1076"/>
          <ac:spMkLst>
            <pc:docMk/>
            <pc:sldMk cId="3978070245" sldId="1180"/>
            <ac:spMk id="4" creationId="{189ACCF2-0870-E828-009F-11C2F1394F82}"/>
          </ac:spMkLst>
        </pc:spChg>
        <pc:extLst>
          <p:ext xmlns:p="http://schemas.openxmlformats.org/presentationml/2006/main" uri="{D6D511B9-2390-475A-947B-AFAB55BFBCF1}">
            <pc226:cmChg xmlns:pc226="http://schemas.microsoft.com/office/powerpoint/2022/06/main/command" chg="mod">
              <pc226:chgData name="Louise Matilda Enevoldsen Ahlskog" userId="ff84054c-4db9-44c5-a9d8-3238a4bfff82" providerId="ADAL" clId="{93063731-0BFE-4C9E-B302-2009C389A5AE}" dt="2026-04-28T11:52:42.144" v="580" actId="20577"/>
              <pc2:cmMkLst xmlns:pc2="http://schemas.microsoft.com/office/powerpoint/2019/9/main/command">
                <pc:docMk/>
                <pc:sldMk cId="3978070245" sldId="1180"/>
                <pc2:cmMk id="{EA40F80A-64E8-4B06-9F81-20BA98E07E7B}"/>
              </pc2:cmMkLst>
            </pc226:cmChg>
          </p:ext>
        </pc:extLst>
      </pc:sldChg>
    </pc:docChg>
  </pc:docChgLst>
  <pc:docChgLst>
    <pc:chgData name="Diana Skyum" userId="daea135f-d80c-4060-8ecb-9198aa54ad6b" providerId="ADAL" clId="{E3AAA3C4-52BD-4461-9BAE-070CE3530BC5}"/>
    <pc:docChg chg="undo redo custSel addSld delSld modSld sldOrd">
      <pc:chgData name="Diana Skyum" userId="daea135f-d80c-4060-8ecb-9198aa54ad6b" providerId="ADAL" clId="{E3AAA3C4-52BD-4461-9BAE-070CE3530BC5}" dt="2026-05-05T07:45:28.462" v="1368" actId="47"/>
      <pc:docMkLst>
        <pc:docMk/>
      </pc:docMkLst>
      <pc:sldChg chg="modSp mod">
        <pc:chgData name="Diana Skyum" userId="daea135f-d80c-4060-8ecb-9198aa54ad6b" providerId="ADAL" clId="{E3AAA3C4-52BD-4461-9BAE-070CE3530BC5}" dt="2026-05-04T13:02:37.169" v="1365" actId="20577"/>
        <pc:sldMkLst>
          <pc:docMk/>
          <pc:sldMk cId="1724682331" sldId="256"/>
        </pc:sldMkLst>
        <pc:spChg chg="mod">
          <ac:chgData name="Diana Skyum" userId="daea135f-d80c-4060-8ecb-9198aa54ad6b" providerId="ADAL" clId="{E3AAA3C4-52BD-4461-9BAE-070CE3530BC5}" dt="2026-05-04T13:02:37.169" v="1365" actId="20577"/>
          <ac:spMkLst>
            <pc:docMk/>
            <pc:sldMk cId="1724682331" sldId="256"/>
            <ac:spMk id="3" creationId="{80F84531-B7D2-0521-3FDF-771E3B94C9ED}"/>
          </ac:spMkLst>
        </pc:spChg>
      </pc:sldChg>
      <pc:sldChg chg="addSp delSp modSp mod">
        <pc:chgData name="Diana Skyum" userId="daea135f-d80c-4060-8ecb-9198aa54ad6b" providerId="ADAL" clId="{E3AAA3C4-52BD-4461-9BAE-070CE3530BC5}" dt="2026-05-04T12:11:39.093" v="1106"/>
        <pc:sldMkLst>
          <pc:docMk/>
          <pc:sldMk cId="3032214277" sldId="257"/>
        </pc:sldMkLst>
        <pc:spChg chg="mod">
          <ac:chgData name="Diana Skyum" userId="daea135f-d80c-4060-8ecb-9198aa54ad6b" providerId="ADAL" clId="{E3AAA3C4-52BD-4461-9BAE-070CE3530BC5}" dt="2026-05-04T11:51:25.650" v="353" actId="20577"/>
          <ac:spMkLst>
            <pc:docMk/>
            <pc:sldMk cId="3032214277" sldId="257"/>
            <ac:spMk id="3" creationId="{FA4BFF11-BF0B-F2C2-1C33-AF00917553D6}"/>
          </ac:spMkLst>
        </pc:spChg>
        <pc:picChg chg="del">
          <ac:chgData name="Diana Skyum" userId="daea135f-d80c-4060-8ecb-9198aa54ad6b" providerId="ADAL" clId="{E3AAA3C4-52BD-4461-9BAE-070CE3530BC5}" dt="2026-05-04T12:11:38.899" v="1105" actId="478"/>
          <ac:picMkLst>
            <pc:docMk/>
            <pc:sldMk cId="3032214277" sldId="257"/>
            <ac:picMk id="4" creationId="{ED33DB5F-5764-B1A4-6324-7430E27C89BD}"/>
          </ac:picMkLst>
        </pc:picChg>
        <pc:picChg chg="add mod">
          <ac:chgData name="Diana Skyum" userId="daea135f-d80c-4060-8ecb-9198aa54ad6b" providerId="ADAL" clId="{E3AAA3C4-52BD-4461-9BAE-070CE3530BC5}" dt="2026-05-04T12:11:39.093" v="1106"/>
          <ac:picMkLst>
            <pc:docMk/>
            <pc:sldMk cId="3032214277" sldId="257"/>
            <ac:picMk id="5" creationId="{617ABCA1-7E3F-D1ED-3C05-FC3C1A34AC14}"/>
          </ac:picMkLst>
        </pc:picChg>
      </pc:sldChg>
      <pc:sldChg chg="addSp delSp modSp mod">
        <pc:chgData name="Diana Skyum" userId="daea135f-d80c-4060-8ecb-9198aa54ad6b" providerId="ADAL" clId="{E3AAA3C4-52BD-4461-9BAE-070CE3530BC5}" dt="2026-05-04T12:11:44.209" v="1108"/>
        <pc:sldMkLst>
          <pc:docMk/>
          <pc:sldMk cId="1777078431" sldId="258"/>
        </pc:sldMkLst>
        <pc:picChg chg="del">
          <ac:chgData name="Diana Skyum" userId="daea135f-d80c-4060-8ecb-9198aa54ad6b" providerId="ADAL" clId="{E3AAA3C4-52BD-4461-9BAE-070CE3530BC5}" dt="2026-05-04T12:11:44.171" v="1107" actId="478"/>
          <ac:picMkLst>
            <pc:docMk/>
            <pc:sldMk cId="1777078431" sldId="258"/>
            <ac:picMk id="4" creationId="{76FF910E-E94B-6278-8C64-782C9F293465}"/>
          </ac:picMkLst>
        </pc:picChg>
        <pc:picChg chg="add mod">
          <ac:chgData name="Diana Skyum" userId="daea135f-d80c-4060-8ecb-9198aa54ad6b" providerId="ADAL" clId="{E3AAA3C4-52BD-4461-9BAE-070CE3530BC5}" dt="2026-05-04T12:11:44.209" v="1108"/>
          <ac:picMkLst>
            <pc:docMk/>
            <pc:sldMk cId="1777078431" sldId="258"/>
            <ac:picMk id="5" creationId="{0FC7E0EE-B44B-AC60-63F0-696B2ACCF9FA}"/>
          </ac:picMkLst>
        </pc:picChg>
      </pc:sldChg>
      <pc:sldChg chg="addSp delSp modSp mod ord modCm">
        <pc:chgData name="Diana Skyum" userId="daea135f-d80c-4060-8ecb-9198aa54ad6b" providerId="ADAL" clId="{E3AAA3C4-52BD-4461-9BAE-070CE3530BC5}" dt="2026-05-04T12:11:35.001" v="1104"/>
        <pc:sldMkLst>
          <pc:docMk/>
          <pc:sldMk cId="1394781951" sldId="259"/>
        </pc:sldMkLst>
        <pc:spChg chg="mod">
          <ac:chgData name="Diana Skyum" userId="daea135f-d80c-4060-8ecb-9198aa54ad6b" providerId="ADAL" clId="{E3AAA3C4-52BD-4461-9BAE-070CE3530BC5}" dt="2026-05-04T11:36:43.483" v="179" actId="20577"/>
          <ac:spMkLst>
            <pc:docMk/>
            <pc:sldMk cId="1394781951" sldId="259"/>
            <ac:spMk id="2" creationId="{25A560D2-40A3-D253-2CFD-B3AB3A4E6F3C}"/>
          </ac:spMkLst>
        </pc:spChg>
        <pc:spChg chg="mod">
          <ac:chgData name="Diana Skyum" userId="daea135f-d80c-4060-8ecb-9198aa54ad6b" providerId="ADAL" clId="{E3AAA3C4-52BD-4461-9BAE-070CE3530BC5}" dt="2026-05-04T11:48:20.967" v="221"/>
          <ac:spMkLst>
            <pc:docMk/>
            <pc:sldMk cId="1394781951" sldId="259"/>
            <ac:spMk id="3" creationId="{5FF46FA0-6A8D-4FD1-1D6A-ECEFD375DB0E}"/>
          </ac:spMkLst>
        </pc:spChg>
        <pc:picChg chg="del">
          <ac:chgData name="Diana Skyum" userId="daea135f-d80c-4060-8ecb-9198aa54ad6b" providerId="ADAL" clId="{E3AAA3C4-52BD-4461-9BAE-070CE3530BC5}" dt="2026-05-04T12:11:34.225" v="1103" actId="478"/>
          <ac:picMkLst>
            <pc:docMk/>
            <pc:sldMk cId="1394781951" sldId="259"/>
            <ac:picMk id="5" creationId="{F7CAC6DD-2F66-9AE5-1940-3BD2EED35F66}"/>
          </ac:picMkLst>
        </pc:picChg>
        <pc:picChg chg="add mod">
          <ac:chgData name="Diana Skyum" userId="daea135f-d80c-4060-8ecb-9198aa54ad6b" providerId="ADAL" clId="{E3AAA3C4-52BD-4461-9BAE-070CE3530BC5}" dt="2026-05-04T12:11:35.001" v="1104"/>
          <ac:picMkLst>
            <pc:docMk/>
            <pc:sldMk cId="1394781951" sldId="259"/>
            <ac:picMk id="6" creationId="{908FA017-56AC-B5B0-8978-A33A74C40BAC}"/>
          </ac:picMkLst>
        </pc:picChg>
        <pc:extLst>
          <p:ext xmlns:p="http://schemas.openxmlformats.org/presentationml/2006/main" uri="{D6D511B9-2390-475A-947B-AFAB55BFBCF1}">
            <pc226:cmChg xmlns:pc226="http://schemas.microsoft.com/office/powerpoint/2022/06/main/command" chg="mod">
              <pc226:chgData name="Diana Skyum" userId="daea135f-d80c-4060-8ecb-9198aa54ad6b" providerId="ADAL" clId="{E3AAA3C4-52BD-4461-9BAE-070CE3530BC5}" dt="2026-05-04T11:36:34.883" v="169" actId="20577"/>
              <pc2:cmMkLst xmlns:pc2="http://schemas.microsoft.com/office/powerpoint/2019/9/main/command">
                <pc:docMk/>
                <pc:sldMk cId="1394781951" sldId="259"/>
                <pc2:cmMk id="{C895C2EA-D33D-4D11-A2E8-4DA301882CEF}"/>
              </pc2:cmMkLst>
            </pc226:cmChg>
          </p:ext>
        </pc:extLst>
      </pc:sldChg>
      <pc:sldChg chg="modSp mod">
        <pc:chgData name="Diana Skyum" userId="daea135f-d80c-4060-8ecb-9198aa54ad6b" providerId="ADAL" clId="{E3AAA3C4-52BD-4461-9BAE-070CE3530BC5}" dt="2026-05-04T13:02:52.140" v="1367"/>
        <pc:sldMkLst>
          <pc:docMk/>
          <pc:sldMk cId="207791875" sldId="260"/>
        </pc:sldMkLst>
        <pc:spChg chg="mod">
          <ac:chgData name="Diana Skyum" userId="daea135f-d80c-4060-8ecb-9198aa54ad6b" providerId="ADAL" clId="{E3AAA3C4-52BD-4461-9BAE-070CE3530BC5}" dt="2026-05-04T13:02:52.140" v="1367"/>
          <ac:spMkLst>
            <pc:docMk/>
            <pc:sldMk cId="207791875" sldId="260"/>
            <ac:spMk id="2" creationId="{4797EC80-65CB-6682-231C-FD711F6A2CC6}"/>
          </ac:spMkLst>
        </pc:spChg>
        <pc:spChg chg="mod">
          <ac:chgData name="Diana Skyum" userId="daea135f-d80c-4060-8ecb-9198aa54ad6b" providerId="ADAL" clId="{E3AAA3C4-52BD-4461-9BAE-070CE3530BC5}" dt="2026-05-04T12:28:11.981" v="1292" actId="20577"/>
          <ac:spMkLst>
            <pc:docMk/>
            <pc:sldMk cId="207791875" sldId="260"/>
            <ac:spMk id="3" creationId="{EC6E56DD-7B0D-756D-BDEF-77237CD6B764}"/>
          </ac:spMkLst>
        </pc:spChg>
        <pc:picChg chg="mod">
          <ac:chgData name="Diana Skyum" userId="daea135f-d80c-4060-8ecb-9198aa54ad6b" providerId="ADAL" clId="{E3AAA3C4-52BD-4461-9BAE-070CE3530BC5}" dt="2026-05-04T12:11:20.665" v="1098" actId="1076"/>
          <ac:picMkLst>
            <pc:docMk/>
            <pc:sldMk cId="207791875" sldId="260"/>
            <ac:picMk id="5" creationId="{0DD288B5-C219-9680-2A8E-57720C4911DF}"/>
          </ac:picMkLst>
        </pc:picChg>
      </pc:sldChg>
      <pc:sldChg chg="addSp delSp modSp mod">
        <pc:chgData name="Diana Skyum" userId="daea135f-d80c-4060-8ecb-9198aa54ad6b" providerId="ADAL" clId="{E3AAA3C4-52BD-4461-9BAE-070CE3530BC5}" dt="2026-05-04T12:11:50.350" v="1110"/>
        <pc:sldMkLst>
          <pc:docMk/>
          <pc:sldMk cId="219909817" sldId="261"/>
        </pc:sldMkLst>
        <pc:picChg chg="add mod">
          <ac:chgData name="Diana Skyum" userId="daea135f-d80c-4060-8ecb-9198aa54ad6b" providerId="ADAL" clId="{E3AAA3C4-52BD-4461-9BAE-070CE3530BC5}" dt="2026-05-04T12:11:50.350" v="1110"/>
          <ac:picMkLst>
            <pc:docMk/>
            <pc:sldMk cId="219909817" sldId="261"/>
            <ac:picMk id="4" creationId="{8D1ADBE1-2869-8511-4AE5-13E2622207E6}"/>
          </ac:picMkLst>
        </pc:picChg>
        <pc:picChg chg="del">
          <ac:chgData name="Diana Skyum" userId="daea135f-d80c-4060-8ecb-9198aa54ad6b" providerId="ADAL" clId="{E3AAA3C4-52BD-4461-9BAE-070CE3530BC5}" dt="2026-05-04T12:11:49.885" v="1109" actId="478"/>
          <ac:picMkLst>
            <pc:docMk/>
            <pc:sldMk cId="219909817" sldId="261"/>
            <ac:picMk id="5" creationId="{91FC7547-745F-4B9C-2267-F9DF9256D6B5}"/>
          </ac:picMkLst>
        </pc:picChg>
      </pc:sldChg>
      <pc:sldChg chg="del">
        <pc:chgData name="Diana Skyum" userId="daea135f-d80c-4060-8ecb-9198aa54ad6b" providerId="ADAL" clId="{E3AAA3C4-52BD-4461-9BAE-070CE3530BC5}" dt="2026-05-05T07:45:28.462" v="1368" actId="47"/>
        <pc:sldMkLst>
          <pc:docMk/>
          <pc:sldMk cId="1518832690" sldId="295"/>
        </pc:sldMkLst>
      </pc:sldChg>
      <pc:sldChg chg="del">
        <pc:chgData name="Diana Skyum" userId="daea135f-d80c-4060-8ecb-9198aa54ad6b" providerId="ADAL" clId="{E3AAA3C4-52BD-4461-9BAE-070CE3530BC5}" dt="2026-05-05T07:45:28.462" v="1368" actId="47"/>
        <pc:sldMkLst>
          <pc:docMk/>
          <pc:sldMk cId="694262850" sldId="296"/>
        </pc:sldMkLst>
      </pc:sldChg>
      <pc:sldChg chg="del">
        <pc:chgData name="Diana Skyum" userId="daea135f-d80c-4060-8ecb-9198aa54ad6b" providerId="ADAL" clId="{E3AAA3C4-52BD-4461-9BAE-070CE3530BC5}" dt="2026-05-05T07:45:28.462" v="1368" actId="47"/>
        <pc:sldMkLst>
          <pc:docMk/>
          <pc:sldMk cId="1662031434" sldId="297"/>
        </pc:sldMkLst>
      </pc:sldChg>
      <pc:sldChg chg="del">
        <pc:chgData name="Diana Skyum" userId="daea135f-d80c-4060-8ecb-9198aa54ad6b" providerId="ADAL" clId="{E3AAA3C4-52BD-4461-9BAE-070CE3530BC5}" dt="2026-05-05T07:45:28.462" v="1368" actId="47"/>
        <pc:sldMkLst>
          <pc:docMk/>
          <pc:sldMk cId="474869499" sldId="298"/>
        </pc:sldMkLst>
      </pc:sldChg>
      <pc:sldChg chg="del">
        <pc:chgData name="Diana Skyum" userId="daea135f-d80c-4060-8ecb-9198aa54ad6b" providerId="ADAL" clId="{E3AAA3C4-52BD-4461-9BAE-070CE3530BC5}" dt="2026-05-05T07:45:28.462" v="1368" actId="47"/>
        <pc:sldMkLst>
          <pc:docMk/>
          <pc:sldMk cId="500932197" sldId="299"/>
        </pc:sldMkLst>
      </pc:sldChg>
      <pc:sldChg chg="del">
        <pc:chgData name="Diana Skyum" userId="daea135f-d80c-4060-8ecb-9198aa54ad6b" providerId="ADAL" clId="{E3AAA3C4-52BD-4461-9BAE-070CE3530BC5}" dt="2026-05-05T07:45:28.462" v="1368" actId="47"/>
        <pc:sldMkLst>
          <pc:docMk/>
          <pc:sldMk cId="1633204666" sldId="303"/>
        </pc:sldMkLst>
      </pc:sldChg>
      <pc:sldChg chg="del">
        <pc:chgData name="Diana Skyum" userId="daea135f-d80c-4060-8ecb-9198aa54ad6b" providerId="ADAL" clId="{E3AAA3C4-52BD-4461-9BAE-070CE3530BC5}" dt="2026-05-05T07:45:28.462" v="1368" actId="47"/>
        <pc:sldMkLst>
          <pc:docMk/>
          <pc:sldMk cId="1301002228" sldId="304"/>
        </pc:sldMkLst>
      </pc:sldChg>
      <pc:sldChg chg="del">
        <pc:chgData name="Diana Skyum" userId="daea135f-d80c-4060-8ecb-9198aa54ad6b" providerId="ADAL" clId="{E3AAA3C4-52BD-4461-9BAE-070CE3530BC5}" dt="2026-05-05T07:45:28.462" v="1368" actId="47"/>
        <pc:sldMkLst>
          <pc:docMk/>
          <pc:sldMk cId="1787978314" sldId="306"/>
        </pc:sldMkLst>
      </pc:sldChg>
      <pc:sldChg chg="del">
        <pc:chgData name="Diana Skyum" userId="daea135f-d80c-4060-8ecb-9198aa54ad6b" providerId="ADAL" clId="{E3AAA3C4-52BD-4461-9BAE-070CE3530BC5}" dt="2026-05-05T07:45:28.462" v="1368" actId="47"/>
        <pc:sldMkLst>
          <pc:docMk/>
          <pc:sldMk cId="3425332408" sldId="307"/>
        </pc:sldMkLst>
      </pc:sldChg>
      <pc:sldChg chg="del">
        <pc:chgData name="Diana Skyum" userId="daea135f-d80c-4060-8ecb-9198aa54ad6b" providerId="ADAL" clId="{E3AAA3C4-52BD-4461-9BAE-070CE3530BC5}" dt="2026-05-05T07:45:28.462" v="1368" actId="47"/>
        <pc:sldMkLst>
          <pc:docMk/>
          <pc:sldMk cId="884321943" sldId="308"/>
        </pc:sldMkLst>
      </pc:sldChg>
      <pc:sldChg chg="del">
        <pc:chgData name="Diana Skyum" userId="daea135f-d80c-4060-8ecb-9198aa54ad6b" providerId="ADAL" clId="{E3AAA3C4-52BD-4461-9BAE-070CE3530BC5}" dt="2026-05-05T07:45:28.462" v="1368" actId="47"/>
        <pc:sldMkLst>
          <pc:docMk/>
          <pc:sldMk cId="4057572201" sldId="309"/>
        </pc:sldMkLst>
      </pc:sldChg>
      <pc:sldChg chg="del">
        <pc:chgData name="Diana Skyum" userId="daea135f-d80c-4060-8ecb-9198aa54ad6b" providerId="ADAL" clId="{E3AAA3C4-52BD-4461-9BAE-070CE3530BC5}" dt="2026-05-05T07:45:28.462" v="1368" actId="47"/>
        <pc:sldMkLst>
          <pc:docMk/>
          <pc:sldMk cId="513636541" sldId="310"/>
        </pc:sldMkLst>
      </pc:sldChg>
      <pc:sldChg chg="del">
        <pc:chgData name="Diana Skyum" userId="daea135f-d80c-4060-8ecb-9198aa54ad6b" providerId="ADAL" clId="{E3AAA3C4-52BD-4461-9BAE-070CE3530BC5}" dt="2026-05-05T07:45:28.462" v="1368" actId="47"/>
        <pc:sldMkLst>
          <pc:docMk/>
          <pc:sldMk cId="3186162424" sldId="311"/>
        </pc:sldMkLst>
      </pc:sldChg>
      <pc:sldChg chg="del">
        <pc:chgData name="Diana Skyum" userId="daea135f-d80c-4060-8ecb-9198aa54ad6b" providerId="ADAL" clId="{E3AAA3C4-52BD-4461-9BAE-070CE3530BC5}" dt="2026-05-05T07:45:28.462" v="1368" actId="47"/>
        <pc:sldMkLst>
          <pc:docMk/>
          <pc:sldMk cId="3751100094" sldId="312"/>
        </pc:sldMkLst>
      </pc:sldChg>
      <pc:sldChg chg="modSp mod ord">
        <pc:chgData name="Diana Skyum" userId="daea135f-d80c-4060-8ecb-9198aa54ad6b" providerId="ADAL" clId="{E3AAA3C4-52BD-4461-9BAE-070CE3530BC5}" dt="2026-05-04T11:54:31.004" v="502"/>
        <pc:sldMkLst>
          <pc:docMk/>
          <pc:sldMk cId="716314866" sldId="1177"/>
        </pc:sldMkLst>
        <pc:spChg chg="mod">
          <ac:chgData name="Diana Skyum" userId="daea135f-d80c-4060-8ecb-9198aa54ad6b" providerId="ADAL" clId="{E3AAA3C4-52BD-4461-9BAE-070CE3530BC5}" dt="2026-05-04T11:46:30.695" v="214" actId="20577"/>
          <ac:spMkLst>
            <pc:docMk/>
            <pc:sldMk cId="716314866" sldId="1177"/>
            <ac:spMk id="4" creationId="{11CC6927-493A-0536-1C71-AD914448A5DB}"/>
          </ac:spMkLst>
        </pc:spChg>
      </pc:sldChg>
      <pc:sldChg chg="addSp delSp modSp mod ord modCm">
        <pc:chgData name="Diana Skyum" userId="daea135f-d80c-4060-8ecb-9198aa54ad6b" providerId="ADAL" clId="{E3AAA3C4-52BD-4461-9BAE-070CE3530BC5}" dt="2026-05-04T12:23:48.969" v="1285" actId="20577"/>
        <pc:sldMkLst>
          <pc:docMk/>
          <pc:sldMk cId="1740521865" sldId="1178"/>
        </pc:sldMkLst>
        <pc:spChg chg="mod">
          <ac:chgData name="Diana Skyum" userId="daea135f-d80c-4060-8ecb-9198aa54ad6b" providerId="ADAL" clId="{E3AAA3C4-52BD-4461-9BAE-070CE3530BC5}" dt="2026-05-04T12:23:48.969" v="1285" actId="20577"/>
          <ac:spMkLst>
            <pc:docMk/>
            <pc:sldMk cId="1740521865" sldId="1178"/>
            <ac:spMk id="3" creationId="{9B38E6AF-4825-2A7E-D4D6-25F381B55375}"/>
          </ac:spMkLst>
        </pc:spChg>
        <pc:picChg chg="del">
          <ac:chgData name="Diana Skyum" userId="daea135f-d80c-4060-8ecb-9198aa54ad6b" providerId="ADAL" clId="{E3AAA3C4-52BD-4461-9BAE-070CE3530BC5}" dt="2026-05-04T12:11:28.101" v="1100" actId="478"/>
          <ac:picMkLst>
            <pc:docMk/>
            <pc:sldMk cId="1740521865" sldId="1178"/>
            <ac:picMk id="2" creationId="{9DE2BA84-FF35-F2D3-E0EC-16548223B5C3}"/>
          </ac:picMkLst>
        </pc:picChg>
        <pc:picChg chg="add mod">
          <ac:chgData name="Diana Skyum" userId="daea135f-d80c-4060-8ecb-9198aa54ad6b" providerId="ADAL" clId="{E3AAA3C4-52BD-4461-9BAE-070CE3530BC5}" dt="2026-05-04T12:11:28.573" v="1101"/>
          <ac:picMkLst>
            <pc:docMk/>
            <pc:sldMk cId="1740521865" sldId="1178"/>
            <ac:picMk id="4" creationId="{37E7B711-BF13-CBFA-0704-BADB7CF490C0}"/>
          </ac:picMkLst>
        </pc:picChg>
        <pc:extLst>
          <p:ext xmlns:p="http://schemas.openxmlformats.org/presentationml/2006/main" uri="{D6D511B9-2390-475A-947B-AFAB55BFBCF1}">
            <pc226:cmChg xmlns:pc226="http://schemas.microsoft.com/office/powerpoint/2022/06/main/command" chg="mod">
              <pc226:chgData name="Diana Skyum" userId="daea135f-d80c-4060-8ecb-9198aa54ad6b" providerId="ADAL" clId="{E3AAA3C4-52BD-4461-9BAE-070CE3530BC5}" dt="2026-05-04T12:23:48.969" v="1285" actId="20577"/>
              <pc2:cmMkLst xmlns:pc2="http://schemas.microsoft.com/office/powerpoint/2019/9/main/command">
                <pc:docMk/>
                <pc:sldMk cId="1740521865" sldId="1178"/>
                <pc2:cmMk id="{7D64C6B7-55E9-410D-BB46-4028886ACE34}"/>
              </pc2:cmMkLst>
            </pc226:cmChg>
            <pc226:cmChg xmlns:pc226="http://schemas.microsoft.com/office/powerpoint/2022/06/main/command" chg="mod">
              <pc226:chgData name="Diana Skyum" userId="daea135f-d80c-4060-8ecb-9198aa54ad6b" providerId="ADAL" clId="{E3AAA3C4-52BD-4461-9BAE-070CE3530BC5}" dt="2026-05-04T12:23:48.969" v="1285" actId="20577"/>
              <pc2:cmMkLst xmlns:pc2="http://schemas.microsoft.com/office/powerpoint/2019/9/main/command">
                <pc:docMk/>
                <pc:sldMk cId="1740521865" sldId="1178"/>
                <pc2:cmMk id="{27E6D7D6-5298-48A7-803C-0F2683877C89}"/>
              </pc2:cmMkLst>
            </pc226:cmChg>
          </p:ext>
        </pc:extLst>
      </pc:sldChg>
      <pc:sldChg chg="modSp mod modCm">
        <pc:chgData name="Diana Skyum" userId="daea135f-d80c-4060-8ecb-9198aa54ad6b" providerId="ADAL" clId="{E3AAA3C4-52BD-4461-9BAE-070CE3530BC5}" dt="2026-05-04T12:31:13.215" v="1296" actId="1076"/>
        <pc:sldMkLst>
          <pc:docMk/>
          <pc:sldMk cId="3978070245" sldId="1180"/>
        </pc:sldMkLst>
        <pc:spChg chg="mod">
          <ac:chgData name="Diana Skyum" userId="daea135f-d80c-4060-8ecb-9198aa54ad6b" providerId="ADAL" clId="{E3AAA3C4-52BD-4461-9BAE-070CE3530BC5}" dt="2026-05-04T12:31:05.880" v="1295" actId="1076"/>
          <ac:spMkLst>
            <pc:docMk/>
            <pc:sldMk cId="3978070245" sldId="1180"/>
            <ac:spMk id="3" creationId="{404FACC3-1B5D-E0BF-4614-2E8B3B62E1EB}"/>
          </ac:spMkLst>
        </pc:spChg>
        <pc:spChg chg="mod">
          <ac:chgData name="Diana Skyum" userId="daea135f-d80c-4060-8ecb-9198aa54ad6b" providerId="ADAL" clId="{E3AAA3C4-52BD-4461-9BAE-070CE3530BC5}" dt="2026-05-04T12:31:13.215" v="1296" actId="1076"/>
          <ac:spMkLst>
            <pc:docMk/>
            <pc:sldMk cId="3978070245" sldId="1180"/>
            <ac:spMk id="4" creationId="{189ACCF2-0870-E828-009F-11C2F1394F82}"/>
          </ac:spMkLst>
        </pc:spChg>
        <pc:extLst>
          <p:ext xmlns:p="http://schemas.openxmlformats.org/presentationml/2006/main" uri="{D6D511B9-2390-475A-947B-AFAB55BFBCF1}">
            <pc226:cmChg xmlns:pc226="http://schemas.microsoft.com/office/powerpoint/2022/06/main/command" chg="mod">
              <pc226:chgData name="Diana Skyum" userId="daea135f-d80c-4060-8ecb-9198aa54ad6b" providerId="ADAL" clId="{E3AAA3C4-52BD-4461-9BAE-070CE3530BC5}" dt="2026-05-04T12:25:40.180" v="1290" actId="20577"/>
              <pc2:cmMkLst xmlns:pc2="http://schemas.microsoft.com/office/powerpoint/2019/9/main/command">
                <pc:docMk/>
                <pc:sldMk cId="3978070245" sldId="1180"/>
                <pc2:cmMk id="{294712DC-077E-4597-8A6B-4F35CAFD361A}"/>
              </pc2:cmMkLst>
            </pc226:cmChg>
          </p:ext>
        </pc:extLst>
      </pc:sldChg>
      <pc:sldChg chg="del">
        <pc:chgData name="Diana Skyum" userId="daea135f-d80c-4060-8ecb-9198aa54ad6b" providerId="ADAL" clId="{E3AAA3C4-52BD-4461-9BAE-070CE3530BC5}" dt="2026-05-05T07:45:28.462" v="1368" actId="47"/>
        <pc:sldMkLst>
          <pc:docMk/>
          <pc:sldMk cId="1065235917" sldId="1181"/>
        </pc:sldMkLst>
      </pc:sldChg>
      <pc:sldChg chg="addSp modSp new del mod ord">
        <pc:chgData name="Diana Skyum" userId="daea135f-d80c-4060-8ecb-9198aa54ad6b" providerId="ADAL" clId="{E3AAA3C4-52BD-4461-9BAE-070CE3530BC5}" dt="2026-05-04T12:28:08.195" v="1291" actId="47"/>
        <pc:sldMkLst>
          <pc:docMk/>
          <pc:sldMk cId="2537877711" sldId="1181"/>
        </pc:sldMkLst>
        <pc:spChg chg="mod">
          <ac:chgData name="Diana Skyum" userId="daea135f-d80c-4060-8ecb-9198aa54ad6b" providerId="ADAL" clId="{E3AAA3C4-52BD-4461-9BAE-070CE3530BC5}" dt="2026-05-04T12:21:13.885" v="1190" actId="14100"/>
          <ac:spMkLst>
            <pc:docMk/>
            <pc:sldMk cId="2537877711" sldId="1181"/>
            <ac:spMk id="2" creationId="{75F9D952-CC12-B3CC-417B-AF4F1338EEE2}"/>
          </ac:spMkLst>
        </pc:spChg>
        <pc:spChg chg="mod">
          <ac:chgData name="Diana Skyum" userId="daea135f-d80c-4060-8ecb-9198aa54ad6b" providerId="ADAL" clId="{E3AAA3C4-52BD-4461-9BAE-070CE3530BC5}" dt="2026-05-04T12:21:22.287" v="1192" actId="14100"/>
          <ac:spMkLst>
            <pc:docMk/>
            <pc:sldMk cId="2537877711" sldId="1181"/>
            <ac:spMk id="3" creationId="{8F38C7B7-5460-CFCC-530A-C394C413D9B4}"/>
          </ac:spMkLst>
        </pc:spChg>
        <pc:picChg chg="add mod">
          <ac:chgData name="Diana Skyum" userId="daea135f-d80c-4060-8ecb-9198aa54ad6b" providerId="ADAL" clId="{E3AAA3C4-52BD-4461-9BAE-070CE3530BC5}" dt="2026-05-04T12:11:31.063" v="1102"/>
          <ac:picMkLst>
            <pc:docMk/>
            <pc:sldMk cId="2537877711" sldId="1181"/>
            <ac:picMk id="4" creationId="{2A59541F-234A-7DE5-FCD6-A157267EE656}"/>
          </ac:picMkLst>
        </pc:picChg>
      </pc:sldChg>
      <pc:sldChg chg="del">
        <pc:chgData name="Diana Skyum" userId="daea135f-d80c-4060-8ecb-9198aa54ad6b" providerId="ADAL" clId="{E3AAA3C4-52BD-4461-9BAE-070CE3530BC5}" dt="2026-05-05T07:45:28.462" v="1368" actId="47"/>
        <pc:sldMkLst>
          <pc:docMk/>
          <pc:sldMk cId="298052879" sldId="1182"/>
        </pc:sldMkLst>
      </pc:sldChg>
      <pc:sldChg chg="addSp modSp new del mod ord">
        <pc:chgData name="Diana Skyum" userId="daea135f-d80c-4060-8ecb-9198aa54ad6b" providerId="ADAL" clId="{E3AAA3C4-52BD-4461-9BAE-070CE3530BC5}" dt="2026-05-04T12:20:52.804" v="1185" actId="47"/>
        <pc:sldMkLst>
          <pc:docMk/>
          <pc:sldMk cId="3993440758" sldId="1182"/>
        </pc:sldMkLst>
        <pc:spChg chg="add mod">
          <ac:chgData name="Diana Skyum" userId="daea135f-d80c-4060-8ecb-9198aa54ad6b" providerId="ADAL" clId="{E3AAA3C4-52BD-4461-9BAE-070CE3530BC5}" dt="2026-05-04T12:04:44.286" v="837" actId="403"/>
          <ac:spMkLst>
            <pc:docMk/>
            <pc:sldMk cId="3993440758" sldId="1182"/>
            <ac:spMk id="3" creationId="{6E7A3EB3-DDC7-88E3-AC35-EF88733AC786}"/>
          </ac:spMkLst>
        </pc:spChg>
        <pc:spChg chg="add mod">
          <ac:chgData name="Diana Skyum" userId="daea135f-d80c-4060-8ecb-9198aa54ad6b" providerId="ADAL" clId="{E3AAA3C4-52BD-4461-9BAE-070CE3530BC5}" dt="2026-05-04T12:04:37.650" v="836" actId="122"/>
          <ac:spMkLst>
            <pc:docMk/>
            <pc:sldMk cId="3993440758" sldId="1182"/>
            <ac:spMk id="5" creationId="{82ED397B-64BA-41EC-D040-A2CF5D22BFA8}"/>
          </ac:spMkLst>
        </pc:spChg>
        <pc:picChg chg="add mod">
          <ac:chgData name="Diana Skyum" userId="daea135f-d80c-4060-8ecb-9198aa54ad6b" providerId="ADAL" clId="{E3AAA3C4-52BD-4461-9BAE-070CE3530BC5}" dt="2026-05-04T12:11:23.376" v="1099"/>
          <ac:picMkLst>
            <pc:docMk/>
            <pc:sldMk cId="3993440758" sldId="1182"/>
            <ac:picMk id="6" creationId="{E79782C1-83FA-1909-C84C-A3AB3DC6FAB7}"/>
          </ac:picMkLst>
        </pc:picChg>
      </pc:sldChg>
      <pc:sldChg chg="del">
        <pc:chgData name="Diana Skyum" userId="daea135f-d80c-4060-8ecb-9198aa54ad6b" providerId="ADAL" clId="{E3AAA3C4-52BD-4461-9BAE-070CE3530BC5}" dt="2026-05-05T07:45:28.462" v="1368" actId="47"/>
        <pc:sldMkLst>
          <pc:docMk/>
          <pc:sldMk cId="1474543292" sldId="11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AFE9B-AA91-427B-8CB4-FD05271F5E3E}" type="datetimeFigureOut">
              <a:rPr lang="da-DK" smtClean="0"/>
              <a:t>05-05-2026</a:t>
            </a:fld>
            <a:endParaRPr lang="da-DK"/>
          </a:p>
        </p:txBody>
      </p:sp>
      <p:sp>
        <p:nvSpPr>
          <p:cNvPr id="4" name="Pladsholder til slidebillede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4A2AB1-29C9-43AE-91CC-7AEC2230BB6A}" type="slidenum">
              <a:rPr lang="da-DK" smtClean="0"/>
              <a:t>‹nr.›</a:t>
            </a:fld>
            <a:endParaRPr lang="da-DK"/>
          </a:p>
        </p:txBody>
      </p:sp>
    </p:spTree>
    <p:extLst>
      <p:ext uri="{BB962C8B-B14F-4D97-AF65-F5344CB8AC3E}">
        <p14:creationId xmlns:p14="http://schemas.microsoft.com/office/powerpoint/2010/main" val="80382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txBody>
          <a:bodyPr/>
          <a:lstStyle/>
          <a:p>
            <a:endParaRPr lang="da-DK"/>
          </a:p>
        </p:txBody>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49858DA-C9E2-4DF2-BB75-FF0B4A7FE5B5}" type="slidenum">
              <a:rPr lang="da-DK" smtClean="0"/>
              <a:t>4</a:t>
            </a:fld>
            <a:endParaRPr lang="da-DK"/>
          </a:p>
        </p:txBody>
      </p:sp>
    </p:spTree>
    <p:extLst>
      <p:ext uri="{BB962C8B-B14F-4D97-AF65-F5344CB8AC3E}">
        <p14:creationId xmlns:p14="http://schemas.microsoft.com/office/powerpoint/2010/main" val="372311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459FF953-622F-4012-B379-3DEA33F9E3C4}" type="datetimeFigureOut">
              <a:rPr lang="da-DK" smtClean="0"/>
              <a:t>05-05-2026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3319168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59FF953-622F-4012-B379-3DEA33F9E3C4}" type="datetimeFigureOut">
              <a:rPr lang="da-DK" smtClean="0"/>
              <a:t>05-05-2026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3754868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59FF953-622F-4012-B379-3DEA33F9E3C4}" type="datetimeFigureOut">
              <a:rPr lang="da-DK" smtClean="0"/>
              <a:t>05-05-2026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2482007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59FF953-622F-4012-B379-3DEA33F9E3C4}" type="datetimeFigureOut">
              <a:rPr lang="da-DK" smtClean="0"/>
              <a:t>05-05-2026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291566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59FF953-622F-4012-B379-3DEA33F9E3C4}" type="datetimeFigureOut">
              <a:rPr lang="da-DK" smtClean="0"/>
              <a:t>05-05-2026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422327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459FF953-622F-4012-B379-3DEA33F9E3C4}" type="datetimeFigureOut">
              <a:rPr lang="da-DK" smtClean="0"/>
              <a:t>05-05-2026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3487346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82329" y="2505075"/>
            <a:ext cx="4190702"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014913" y="2505075"/>
            <a:ext cx="4211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459FF953-622F-4012-B379-3DEA33F9E3C4}" type="datetimeFigureOut">
              <a:rPr lang="da-DK" smtClean="0"/>
              <a:t>05-05-2026</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3200356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459FF953-622F-4012-B379-3DEA33F9E3C4}" type="datetimeFigureOut">
              <a:rPr lang="da-DK" smtClean="0"/>
              <a:t>05-05-2026</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34809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9FF953-622F-4012-B379-3DEA33F9E3C4}" type="datetimeFigureOut">
              <a:rPr lang="da-DK" smtClean="0"/>
              <a:t>05-05-2026</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2843852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59FF953-622F-4012-B379-3DEA33F9E3C4}" type="datetimeFigureOut">
              <a:rPr lang="da-DK" smtClean="0"/>
              <a:t>05-05-2026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741359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59FF953-622F-4012-B379-3DEA33F9E3C4}" type="datetimeFigureOut">
              <a:rPr lang="da-DK" smtClean="0"/>
              <a:t>05-05-2026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32B902A-74FA-4625-94F1-B748620FC657}" type="slidenum">
              <a:rPr lang="da-DK" smtClean="0"/>
              <a:t>‹nr.›</a:t>
            </a:fld>
            <a:endParaRPr lang="da-DK"/>
          </a:p>
        </p:txBody>
      </p:sp>
    </p:spTree>
    <p:extLst>
      <p:ext uri="{BB962C8B-B14F-4D97-AF65-F5344CB8AC3E}">
        <p14:creationId xmlns:p14="http://schemas.microsoft.com/office/powerpoint/2010/main" val="1829804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9FF953-622F-4012-B379-3DEA33F9E3C4}" type="datetimeFigureOut">
              <a:rPr lang="da-DK" smtClean="0"/>
              <a:t>05-05-2026</a:t>
            </a:fld>
            <a:endParaRPr lang="da-DK"/>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B902A-74FA-4625-94F1-B748620FC657}" type="slidenum">
              <a:rPr lang="da-DK" smtClean="0"/>
              <a:t>‹nr.›</a:t>
            </a:fld>
            <a:endParaRPr lang="da-DK"/>
          </a:p>
        </p:txBody>
      </p:sp>
    </p:spTree>
    <p:extLst>
      <p:ext uri="{BB962C8B-B14F-4D97-AF65-F5344CB8AC3E}">
        <p14:creationId xmlns:p14="http://schemas.microsoft.com/office/powerpoint/2010/main" val="32580131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facebook.com/supercykelstier"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hyperlink" Target="https://www.linkedin.com/company/supercykelstier/" TargetMode="External"/><Relationship Id="rId4" Type="http://schemas.openxmlformats.org/officeDocument/2006/relationships/hyperlink" Target="https://www.instagram.com/supercykelstie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svg"/><Relationship Id="rId3" Type="http://schemas.openxmlformats.org/officeDocument/2006/relationships/image" Target="../media/image3.svg"/><Relationship Id="rId7" Type="http://schemas.openxmlformats.org/officeDocument/2006/relationships/image" Target="../media/image6.png"/><Relationship Id="rId12" Type="http://schemas.openxmlformats.org/officeDocument/2006/relationships/image" Target="../media/image10.svg"/><Relationship Id="rId17" Type="http://schemas.openxmlformats.org/officeDocument/2006/relationships/image" Target="../media/image15.svg"/><Relationship Id="rId2" Type="http://schemas.openxmlformats.org/officeDocument/2006/relationships/notesSlide" Target="../notesSlides/notesSlide1.xml"/><Relationship Id="rId16" Type="http://schemas.openxmlformats.org/officeDocument/2006/relationships/image" Target="../media/image14.sv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9.svg"/><Relationship Id="rId5" Type="http://schemas.openxmlformats.org/officeDocument/2006/relationships/image" Target="../media/image5.png"/><Relationship Id="rId15" Type="http://schemas.openxmlformats.org/officeDocument/2006/relationships/image" Target="../media/image13.sv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sv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VU9PdNyqf5c" TargetMode="External"/><Relationship Id="rId2" Type="http://schemas.openxmlformats.org/officeDocument/2006/relationships/slideLayout" Target="../slideLayouts/slideLayout2.xml"/><Relationship Id="rId1" Type="http://schemas.openxmlformats.org/officeDocument/2006/relationships/video" Target="https://www.youtube.com/embed/5ZJkW52X6g8?feature=oembed" TargetMode="External"/><Relationship Id="rId5" Type="http://schemas.openxmlformats.org/officeDocument/2006/relationships/image" Target="../media/image2.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channel/UClJns9BANWrhuqjmcQK_-Tg" TargetMode="External"/><Relationship Id="rId2" Type="http://schemas.openxmlformats.org/officeDocument/2006/relationships/hyperlink" Target="https://supercykelstier.dk/presse/#videoer"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hyperlink" Target="mailto:supercykelstier@tmf.kk.dk" TargetMode="External"/><Relationship Id="rId2" Type="http://schemas.openxmlformats.org/officeDocument/2006/relationships/hyperlink" Target="https://supercykelstier.dk/presse/#pressefotos"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supercykelstier.dk/ruter/"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80B137-8789-60CE-F1B3-18BBD12C36CA}"/>
              </a:ext>
            </a:extLst>
          </p:cNvPr>
          <p:cNvSpPr>
            <a:spLocks noGrp="1"/>
          </p:cNvSpPr>
          <p:nvPr>
            <p:ph type="ctrTitle"/>
          </p:nvPr>
        </p:nvSpPr>
        <p:spPr/>
        <p:txBody>
          <a:bodyPr/>
          <a:lstStyle/>
          <a:p>
            <a:r>
              <a:rPr lang="da-DK" dirty="0">
                <a:latin typeface="Meiryo" panose="020B0604030504040204" pitchFamily="34" charset="-128"/>
                <a:ea typeface="Meiryo" panose="020B0604030504040204" pitchFamily="34" charset="-128"/>
              </a:rPr>
              <a:t>Pressepakke </a:t>
            </a:r>
          </a:p>
        </p:txBody>
      </p:sp>
      <p:pic>
        <p:nvPicPr>
          <p:cNvPr id="4" name="Billede 3">
            <a:extLst>
              <a:ext uri="{FF2B5EF4-FFF2-40B4-BE49-F238E27FC236}">
                <a16:creationId xmlns:a16="http://schemas.microsoft.com/office/drawing/2014/main" id="{25D21561-7ADE-44CF-7AAC-4C9D2064D3EB}"/>
              </a:ext>
            </a:extLst>
          </p:cNvPr>
          <p:cNvPicPr>
            <a:picLocks noChangeAspect="1"/>
          </p:cNvPicPr>
          <p:nvPr/>
        </p:nvPicPr>
        <p:blipFill>
          <a:blip r:embed="rId2">
            <a:extLst>
              <a:ext uri="{28A0092B-C50C-407E-A947-70E740481C1C}">
                <a14:useLocalDpi xmlns:a14="http://schemas.microsoft.com/office/drawing/2010/main" val="0"/>
              </a:ext>
            </a:extLst>
          </a:blip>
          <a:srcRect l="1900" r="1900"/>
          <a:stretch/>
        </p:blipFill>
        <p:spPr>
          <a:xfrm>
            <a:off x="0" y="0"/>
            <a:ext cx="9906000" cy="6854635"/>
          </a:xfrm>
          <a:prstGeom prst="rect">
            <a:avLst/>
          </a:prstGeom>
        </p:spPr>
      </p:pic>
      <p:sp>
        <p:nvSpPr>
          <p:cNvPr id="5" name="Rektangel 4">
            <a:extLst>
              <a:ext uri="{FF2B5EF4-FFF2-40B4-BE49-F238E27FC236}">
                <a16:creationId xmlns:a16="http://schemas.microsoft.com/office/drawing/2014/main" id="{D7DCAE76-AC10-FC09-0DAD-142BB391DDFD}"/>
              </a:ext>
            </a:extLst>
          </p:cNvPr>
          <p:cNvSpPr/>
          <p:nvPr/>
        </p:nvSpPr>
        <p:spPr>
          <a:xfrm>
            <a:off x="0" y="0"/>
            <a:ext cx="9906000" cy="4232366"/>
          </a:xfrm>
          <a:prstGeom prst="rect">
            <a:avLst/>
          </a:prstGeom>
          <a:gradFill>
            <a:gsLst>
              <a:gs pos="0">
                <a:schemeClr val="accent1">
                  <a:lumMod val="5000"/>
                  <a:lumOff val="95000"/>
                  <a:alpha val="75000"/>
                </a:schemeClr>
              </a:gs>
              <a:gs pos="52000">
                <a:schemeClr val="bg1">
                  <a:alpha val="2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descr="Et billede, der indeholder cirkel, Grafik, design&#10;&#10;Automatisk genereret beskrivelse">
            <a:extLst>
              <a:ext uri="{FF2B5EF4-FFF2-40B4-BE49-F238E27FC236}">
                <a16:creationId xmlns:a16="http://schemas.microsoft.com/office/drawing/2014/main" id="{49F8C906-D9D8-4334-6AAD-D52579508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5649" y="6101906"/>
            <a:ext cx="630105" cy="603556"/>
          </a:xfrm>
          <a:prstGeom prst="rect">
            <a:avLst/>
          </a:prstGeom>
        </p:spPr>
      </p:pic>
      <p:sp>
        <p:nvSpPr>
          <p:cNvPr id="3" name="Undertitel 2">
            <a:extLst>
              <a:ext uri="{FF2B5EF4-FFF2-40B4-BE49-F238E27FC236}">
                <a16:creationId xmlns:a16="http://schemas.microsoft.com/office/drawing/2014/main" id="{80F84531-B7D2-0521-3FDF-771E3B94C9ED}"/>
              </a:ext>
            </a:extLst>
          </p:cNvPr>
          <p:cNvSpPr>
            <a:spLocks noGrp="1"/>
          </p:cNvSpPr>
          <p:nvPr>
            <p:ph type="subTitle" idx="1"/>
          </p:nvPr>
        </p:nvSpPr>
        <p:spPr>
          <a:xfrm>
            <a:off x="1071431" y="470785"/>
            <a:ext cx="7763137" cy="511728"/>
          </a:xfrm>
          <a:effectLst/>
        </p:spPr>
        <p:txBody>
          <a:bodyPr>
            <a:noAutofit/>
          </a:bodyPr>
          <a:lstStyle/>
          <a:p>
            <a:r>
              <a:rPr lang="da-DK" sz="5400" b="1" dirty="0">
                <a:solidFill>
                  <a:schemeClr val="accent2"/>
                </a:solidFill>
                <a:latin typeface="Montserrat" panose="00000500000000000000" pitchFamily="2" charset="0"/>
                <a:ea typeface="Meiryo" panose="020B0604030504040204" pitchFamily="34" charset="-128"/>
              </a:rPr>
              <a:t>PRESSEPAKKE 2026</a:t>
            </a:r>
            <a:endParaRPr lang="da-DK" sz="2000" b="1" dirty="0">
              <a:solidFill>
                <a:schemeClr val="accent2"/>
              </a:solidFill>
              <a:latin typeface="Meiryo" panose="020B0604030504040204" pitchFamily="34" charset="-128"/>
              <a:ea typeface="Meiryo" panose="020B0604030504040204" pitchFamily="34" charset="-128"/>
            </a:endParaRPr>
          </a:p>
          <a:p>
            <a:r>
              <a:rPr lang="da-DK" sz="2800" b="1" dirty="0">
                <a:solidFill>
                  <a:schemeClr val="accent2"/>
                </a:solidFill>
                <a:latin typeface="Montserrat" panose="00000500000000000000" pitchFamily="2" charset="0"/>
                <a:ea typeface="Meiryo" panose="020B0604030504040204" pitchFamily="34" charset="-128"/>
              </a:rPr>
              <a:t>Supercykelstisamarbejdet i hovedstadsregionen </a:t>
            </a:r>
          </a:p>
          <a:p>
            <a:endParaRPr lang="da-DK" sz="5400" dirty="0">
              <a:solidFill>
                <a:schemeClr val="bg1"/>
              </a:solidFill>
              <a:latin typeface="Meiryo" panose="020B0604030504040204" pitchFamily="34" charset="-128"/>
              <a:ea typeface="Meiryo" panose="020B0604030504040204" pitchFamily="34" charset="-128"/>
            </a:endParaRPr>
          </a:p>
          <a:p>
            <a:endParaRPr lang="da-DK" sz="5400" b="1" dirty="0">
              <a:solidFill>
                <a:schemeClr val="accent2"/>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24682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97EC80-65CB-6682-231C-FD711F6A2CC6}"/>
              </a:ext>
            </a:extLst>
          </p:cNvPr>
          <p:cNvSpPr>
            <a:spLocks noGrp="1"/>
          </p:cNvSpPr>
          <p:nvPr>
            <p:ph type="title"/>
          </p:nvPr>
        </p:nvSpPr>
        <p:spPr>
          <a:xfrm>
            <a:off x="681035" y="651539"/>
            <a:ext cx="8543925" cy="814822"/>
          </a:xfrm>
        </p:spPr>
        <p:txBody>
          <a:bodyPr>
            <a:normAutofit fontScale="90000"/>
          </a:bodyPr>
          <a:lstStyle/>
          <a:p>
            <a:pPr algn="ctr"/>
            <a:r>
              <a:rPr lang="da-DK" sz="4400" kern="100" dirty="0">
                <a:effectLst/>
                <a:latin typeface="+mn-lt"/>
                <a:ea typeface="Meiryo" panose="020B0604030504040204" pitchFamily="34" charset="-128"/>
                <a:cs typeface="Times New Roman" panose="02020603050405020304" pitchFamily="18" charset="0"/>
              </a:rPr>
              <a:t>PRESSEPAKKE 2026</a:t>
            </a:r>
            <a:br>
              <a:rPr lang="da-DK" sz="4400" kern="100" dirty="0">
                <a:effectLst/>
                <a:latin typeface="+mn-lt"/>
                <a:ea typeface="Meiryo" panose="020B0604030504040204" pitchFamily="34" charset="-128"/>
                <a:cs typeface="Times New Roman" panose="02020603050405020304" pitchFamily="18" charset="0"/>
              </a:rPr>
            </a:br>
            <a:endParaRPr lang="da-DK" dirty="0">
              <a:latin typeface="+mn-lt"/>
            </a:endParaRPr>
          </a:p>
        </p:txBody>
      </p:sp>
      <p:sp>
        <p:nvSpPr>
          <p:cNvPr id="3" name="Pladsholder til indhold 2">
            <a:extLst>
              <a:ext uri="{FF2B5EF4-FFF2-40B4-BE49-F238E27FC236}">
                <a16:creationId xmlns:a16="http://schemas.microsoft.com/office/drawing/2014/main" id="{EC6E56DD-7B0D-756D-BDEF-77237CD6B764}"/>
              </a:ext>
            </a:extLst>
          </p:cNvPr>
          <p:cNvSpPr>
            <a:spLocks noGrp="1"/>
          </p:cNvSpPr>
          <p:nvPr>
            <p:ph idx="1"/>
          </p:nvPr>
        </p:nvSpPr>
        <p:spPr>
          <a:xfrm>
            <a:off x="459580" y="1542959"/>
            <a:ext cx="8986837" cy="5162503"/>
          </a:xfrm>
        </p:spPr>
        <p:txBody>
          <a:bodyPr>
            <a:noAutofit/>
          </a:bodyPr>
          <a:lstStyle/>
          <a:p>
            <a:pPr marL="0" indent="0">
              <a:lnSpc>
                <a:spcPct val="110000"/>
              </a:lnSpc>
              <a:spcAft>
                <a:spcPts val="800"/>
              </a:spcAft>
              <a:buNone/>
            </a:pPr>
            <a:r>
              <a:rPr lang="da-DK" sz="1300" kern="100" dirty="0">
                <a:effectLst/>
                <a:ea typeface="Meiryo" panose="020B0604030504040204" pitchFamily="34" charset="-128"/>
                <a:cs typeface="Times New Roman" panose="02020603050405020304" pitchFamily="18" charset="0"/>
              </a:rPr>
              <a:t>Her følger en række tekstbidder om supercykelstierne generelt, samarbejdet bag, de nyeste nøgletal, vores videoer og temaerne sundhed, klima og koblingen til kollektiv transport. I er selvfølgelig velkomne til at klippe løs og bruge lige præcis de bidder, der passer ind i jeres fortælling, eller bruge forslagene til inspiration og finde på jeres helt eget. </a:t>
            </a:r>
          </a:p>
          <a:p>
            <a:pPr marL="0" indent="0">
              <a:lnSpc>
                <a:spcPct val="120000"/>
              </a:lnSpc>
              <a:spcBef>
                <a:spcPts val="400"/>
              </a:spcBef>
              <a:spcAft>
                <a:spcPts val="400"/>
              </a:spcAft>
              <a:buNone/>
            </a:pPr>
            <a:r>
              <a:rPr lang="da-DK" sz="1300" b="1" u="sng" kern="100" dirty="0">
                <a:ea typeface="Meiryo" panose="020B0604030504040204" pitchFamily="34" charset="-128"/>
                <a:cs typeface="Times New Roman" panose="02020603050405020304" pitchFamily="18" charset="0"/>
              </a:rPr>
              <a:t>Pressepakken indeholder:</a:t>
            </a:r>
          </a:p>
          <a:p>
            <a:pPr>
              <a:lnSpc>
                <a:spcPct val="120000"/>
              </a:lnSpc>
              <a:spcBef>
                <a:spcPts val="400"/>
              </a:spcBef>
              <a:spcAft>
                <a:spcPts val="400"/>
              </a:spcAft>
            </a:pPr>
            <a:r>
              <a:rPr lang="da-DK" sz="1300" kern="100" dirty="0">
                <a:ea typeface="Meiryo" panose="020B0604030504040204" pitchFamily="34" charset="-128"/>
                <a:cs typeface="Times New Roman" panose="02020603050405020304" pitchFamily="18" charset="0"/>
              </a:rPr>
              <a:t>Fakta om Supercykelstisamarbejdet</a:t>
            </a:r>
          </a:p>
          <a:p>
            <a:pPr>
              <a:lnSpc>
                <a:spcPct val="120000"/>
              </a:lnSpc>
              <a:spcBef>
                <a:spcPts val="400"/>
              </a:spcBef>
              <a:spcAft>
                <a:spcPts val="400"/>
              </a:spcAft>
            </a:pPr>
            <a:r>
              <a:rPr lang="da-DK" sz="1300" kern="100" dirty="0">
                <a:ea typeface="Meiryo" panose="020B0604030504040204" pitchFamily="34" charset="-128"/>
                <a:cs typeface="Times New Roman" panose="02020603050405020304" pitchFamily="18" charset="0"/>
              </a:rPr>
              <a:t>Nyeste nøgletal og resultater</a:t>
            </a:r>
          </a:p>
          <a:p>
            <a:pPr>
              <a:lnSpc>
                <a:spcPct val="120000"/>
              </a:lnSpc>
              <a:spcBef>
                <a:spcPts val="400"/>
              </a:spcBef>
              <a:spcAft>
                <a:spcPts val="400"/>
              </a:spcAft>
            </a:pPr>
            <a:r>
              <a:rPr lang="da-DK" sz="1300" kern="100" dirty="0">
                <a:ea typeface="Meiryo" panose="020B0604030504040204" pitchFamily="34" charset="-128"/>
                <a:cs typeface="Times New Roman" panose="02020603050405020304" pitchFamily="18" charset="0"/>
              </a:rPr>
              <a:t>Forslag til tekster til sociale medier</a:t>
            </a:r>
          </a:p>
          <a:p>
            <a:pPr>
              <a:lnSpc>
                <a:spcPct val="120000"/>
              </a:lnSpc>
              <a:spcBef>
                <a:spcPts val="400"/>
              </a:spcBef>
              <a:spcAft>
                <a:spcPts val="400"/>
              </a:spcAft>
            </a:pPr>
            <a:r>
              <a:rPr lang="da-DK" sz="1300" kern="100" dirty="0">
                <a:ea typeface="Meiryo" panose="020B0604030504040204" pitchFamily="34" charset="-128"/>
                <a:cs typeface="Times New Roman" panose="02020603050405020304" pitchFamily="18" charset="0"/>
              </a:rPr>
              <a:t>En oversigt over Supercykelstisamarbejdets online kommunikationsmateriale</a:t>
            </a:r>
            <a:endParaRPr lang="da-DK" sz="1300" dirty="0"/>
          </a:p>
          <a:p>
            <a:pPr marL="0" indent="0">
              <a:lnSpc>
                <a:spcPct val="100000"/>
              </a:lnSpc>
              <a:buNone/>
            </a:pPr>
            <a:r>
              <a:rPr lang="da-DK" sz="1300" u="sng" kern="100" dirty="0">
                <a:effectLst/>
                <a:ea typeface="Meiryo" panose="020B0604030504040204" pitchFamily="34" charset="-128"/>
                <a:cs typeface="Times New Roman" panose="02020603050405020304" pitchFamily="18" charset="0"/>
              </a:rPr>
              <a:t>Supercykelstisamarbejdets kanaler</a:t>
            </a:r>
          </a:p>
          <a:p>
            <a:pPr marL="0" indent="0">
              <a:lnSpc>
                <a:spcPct val="100000"/>
              </a:lnSpc>
              <a:buNone/>
            </a:pPr>
            <a:r>
              <a:rPr lang="da-DK" sz="1300" kern="100" dirty="0">
                <a:ea typeface="Meiryo" panose="020B0604030504040204" pitchFamily="34" charset="-128"/>
                <a:cs typeface="Times New Roman" panose="02020603050405020304" pitchFamily="18" charset="0"/>
              </a:rPr>
              <a:t>Alt materialet er til fri afbenyttelse. Ved brug af foto, kreditering til </a:t>
            </a:r>
            <a:r>
              <a:rPr lang="da-DK" sz="1300" i="1" kern="100" dirty="0">
                <a:ea typeface="Meiryo" panose="020B0604030504040204" pitchFamily="34" charset="-128"/>
                <a:cs typeface="Times New Roman" panose="02020603050405020304" pitchFamily="18" charset="0"/>
              </a:rPr>
              <a:t>Supercykelstisamarbejdet i hovedstadsregionen </a:t>
            </a:r>
            <a:r>
              <a:rPr lang="da-DK" sz="1300" kern="100" dirty="0">
                <a:ea typeface="Meiryo" panose="020B0604030504040204" pitchFamily="34" charset="-128"/>
                <a:cs typeface="Times New Roman" panose="02020603050405020304" pitchFamily="18" charset="0"/>
              </a:rPr>
              <a:t>og tag endelig Supercykelstisamarbejdet på vores </a:t>
            </a:r>
            <a:r>
              <a:rPr lang="da-DK" sz="1300" kern="100" dirty="0">
                <a:effectLst/>
                <a:ea typeface="Meiryo" panose="020B0604030504040204" pitchFamily="34" charset="-128"/>
                <a:cs typeface="Times New Roman" panose="02020603050405020304" pitchFamily="18" charset="0"/>
              </a:rPr>
              <a:t>forskellige officielle kanaler: </a:t>
            </a:r>
          </a:p>
          <a:p>
            <a:pPr>
              <a:lnSpc>
                <a:spcPct val="100000"/>
              </a:lnSpc>
              <a:buBlip>
                <a:blip r:embed="rId2"/>
              </a:buBlip>
            </a:pPr>
            <a:r>
              <a:rPr lang="da-DK" sz="1300" u="sng" kern="100" dirty="0">
                <a:solidFill>
                  <a:srgbClr val="0563C1"/>
                </a:solidFill>
                <a:effectLst/>
                <a:ea typeface="Meiryo" panose="020B0604030504040204" pitchFamily="34" charset="-128"/>
                <a:cs typeface="Times New Roman" panose="02020603050405020304" pitchFamily="18" charset="0"/>
                <a:hlinkClick r:id="rId3"/>
              </a:rPr>
              <a:t>Facebook: Supercykelstier</a:t>
            </a:r>
            <a:r>
              <a:rPr lang="da-DK" sz="1300" kern="100" dirty="0">
                <a:effectLst/>
                <a:ea typeface="Meiryo" panose="020B0604030504040204" pitchFamily="34" charset="-128"/>
                <a:cs typeface="Times New Roman" panose="02020603050405020304" pitchFamily="18" charset="0"/>
              </a:rPr>
              <a:t> </a:t>
            </a:r>
          </a:p>
          <a:p>
            <a:pPr>
              <a:lnSpc>
                <a:spcPct val="100000"/>
              </a:lnSpc>
              <a:buBlip>
                <a:blip r:embed="rId2"/>
              </a:buBlip>
            </a:pPr>
            <a:r>
              <a:rPr lang="da-DK" sz="1300" u="sng" kern="100" dirty="0">
                <a:solidFill>
                  <a:srgbClr val="0563C1"/>
                </a:solidFill>
                <a:effectLst/>
                <a:ea typeface="Meiryo" panose="020B0604030504040204" pitchFamily="34" charset="-128"/>
                <a:cs typeface="Times New Roman" panose="02020603050405020304" pitchFamily="18" charset="0"/>
                <a:hlinkClick r:id="rId4"/>
              </a:rPr>
              <a:t>Instagram: Supercykelstier</a:t>
            </a:r>
            <a:r>
              <a:rPr lang="da-DK" sz="1300" kern="100" dirty="0">
                <a:effectLst/>
                <a:ea typeface="Meiryo" panose="020B0604030504040204" pitchFamily="34" charset="-128"/>
                <a:cs typeface="Times New Roman" panose="02020603050405020304" pitchFamily="18" charset="0"/>
              </a:rPr>
              <a:t> </a:t>
            </a:r>
          </a:p>
          <a:p>
            <a:pPr>
              <a:lnSpc>
                <a:spcPct val="100000"/>
              </a:lnSpc>
              <a:buBlip>
                <a:blip r:embed="rId2"/>
              </a:buBlip>
            </a:pPr>
            <a:r>
              <a:rPr lang="da-DK" sz="1300" u="sng" kern="100" dirty="0">
                <a:solidFill>
                  <a:srgbClr val="0563C1"/>
                </a:solidFill>
                <a:effectLst/>
                <a:ea typeface="Meiryo" panose="020B0604030504040204" pitchFamily="34" charset="-128"/>
                <a:cs typeface="Times New Roman" panose="02020603050405020304" pitchFamily="18" charset="0"/>
                <a:hlinkClick r:id="rId5"/>
              </a:rPr>
              <a:t>LinkedIn: Supercykelstier (Cycle </a:t>
            </a:r>
            <a:r>
              <a:rPr lang="da-DK" sz="1300" u="sng" kern="100" dirty="0" err="1">
                <a:solidFill>
                  <a:srgbClr val="0563C1"/>
                </a:solidFill>
                <a:effectLst/>
                <a:ea typeface="Meiryo" panose="020B0604030504040204" pitchFamily="34" charset="-128"/>
                <a:cs typeface="Times New Roman" panose="02020603050405020304" pitchFamily="18" charset="0"/>
                <a:hlinkClick r:id="rId5"/>
              </a:rPr>
              <a:t>Superhighways</a:t>
            </a:r>
            <a:r>
              <a:rPr lang="da-DK" sz="1300" u="sng" kern="100" dirty="0">
                <a:solidFill>
                  <a:srgbClr val="0563C1"/>
                </a:solidFill>
                <a:effectLst/>
                <a:ea typeface="Meiryo" panose="020B0604030504040204" pitchFamily="34" charset="-128"/>
                <a:cs typeface="Times New Roman" panose="02020603050405020304" pitchFamily="18" charset="0"/>
                <a:hlinkClick r:id="rId5"/>
              </a:rPr>
              <a:t>)</a:t>
            </a:r>
            <a:r>
              <a:rPr lang="da-DK" sz="1300" kern="100" dirty="0">
                <a:effectLst/>
                <a:ea typeface="Meiryo" panose="020B0604030504040204" pitchFamily="34" charset="-128"/>
                <a:cs typeface="Times New Roman" panose="02020603050405020304" pitchFamily="18" charset="0"/>
              </a:rPr>
              <a:t> </a:t>
            </a:r>
            <a:endParaRPr lang="da-DK" sz="1300" kern="100" dirty="0">
              <a:effectLst/>
              <a:ea typeface="Calibri" panose="020F0502020204030204" pitchFamily="34" charset="0"/>
              <a:cs typeface="Times New Roman" panose="02020603050405020304" pitchFamily="18" charset="0"/>
            </a:endParaRPr>
          </a:p>
          <a:p>
            <a:pPr marL="0" indent="0">
              <a:buNone/>
            </a:pPr>
            <a:endParaRPr lang="da-DK" sz="1600" dirty="0"/>
          </a:p>
        </p:txBody>
      </p:sp>
      <p:pic>
        <p:nvPicPr>
          <p:cNvPr id="5" name="Billede 4" descr="Et billede, der indeholder cirkel, Grafik, design&#10;&#10;Automatisk genereret beskrivelse">
            <a:extLst>
              <a:ext uri="{FF2B5EF4-FFF2-40B4-BE49-F238E27FC236}">
                <a16:creationId xmlns:a16="http://schemas.microsoft.com/office/drawing/2014/main" id="{0DD288B5-C219-9680-2A8E-57720C4911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1717" y="6101906"/>
            <a:ext cx="630105" cy="603556"/>
          </a:xfrm>
          <a:prstGeom prst="rect">
            <a:avLst/>
          </a:prstGeom>
        </p:spPr>
      </p:pic>
    </p:spTree>
    <p:extLst>
      <p:ext uri="{BB962C8B-B14F-4D97-AF65-F5344CB8AC3E}">
        <p14:creationId xmlns:p14="http://schemas.microsoft.com/office/powerpoint/2010/main" val="207791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9B38E6AF-4825-2A7E-D4D6-25F381B55375}"/>
              </a:ext>
            </a:extLst>
          </p:cNvPr>
          <p:cNvSpPr txBox="1"/>
          <p:nvPr/>
        </p:nvSpPr>
        <p:spPr>
          <a:xfrm>
            <a:off x="556260" y="499767"/>
            <a:ext cx="8793480" cy="6065282"/>
          </a:xfrm>
          <a:prstGeom prst="rect">
            <a:avLst/>
          </a:prstGeom>
          <a:noFill/>
        </p:spPr>
        <p:txBody>
          <a:bodyPr wrap="square">
            <a:noAutofit/>
          </a:bodyPr>
          <a:lstStyle/>
          <a:p>
            <a:pPr algn="just">
              <a:lnSpc>
                <a:spcPct val="115000"/>
              </a:lnSpc>
              <a:spcAft>
                <a:spcPts val="800"/>
              </a:spcAft>
            </a:pPr>
            <a:r>
              <a:rPr lang="da-DK" sz="1600" b="1" kern="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FAKTA OM SUPERCYKELSTIERNE </a:t>
            </a:r>
            <a:endParaRPr lang="da-DK" sz="1600"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da-DK" sz="13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Supercykelstierne i Region Hovedstaden er et samarbejde mellem 27 kommuner om at skabe sammenhængende cykelinfrastruktur på tværs af kommunegrænserne i hele regionen. Supercykelstierne forbinder land og by og skal gøre det let, fleksibelt og trygt at vælge cyklen til og fra arbejde. </a:t>
            </a:r>
            <a:endParaRPr lang="da-DK" sz="13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da-DK" sz="13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da-DK"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350"/>
              </a:spcAft>
              <a:buFont typeface="Symbol" panose="05050102010706020507" pitchFamily="18" charset="2"/>
              <a:buChar char=""/>
            </a:pPr>
            <a:r>
              <a:rPr lang="da-DK"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2026 har Supercykelstisamarbejdet etableret 244 km supercykelsti fordelt på 16 ruter, der forbinder 21 af samarbejdets 27 kommuner. Visionen er at have over 850 km supercykelsti fordelt på flere end 60 supercykelstier i 2045. </a:t>
            </a:r>
          </a:p>
          <a:p>
            <a:pPr marL="342900" lvl="0" indent="-342900">
              <a:lnSpc>
                <a:spcPct val="115000"/>
              </a:lnSpc>
              <a:spcAft>
                <a:spcPts val="1350"/>
              </a:spcAft>
              <a:buFont typeface="Symbol" panose="05050102010706020507" pitchFamily="18" charset="2"/>
              <a:buChar char=""/>
            </a:pPr>
            <a:r>
              <a:rPr lang="da-DK" sz="1300" dirty="0">
                <a:effectLst/>
                <a:latin typeface="Calibri" panose="020F0502020204030204" pitchFamily="34" charset="0"/>
                <a:ea typeface="Calibri" panose="020F0502020204030204" pitchFamily="34" charset="0"/>
                <a:cs typeface="Times New Roman" panose="02020603050405020304" pitchFamily="18" charset="0"/>
              </a:rPr>
              <a:t>Supercykelstierne er ét af Danmarks mest rentable infrastrukturprojekter. De første 16 supercykelstier har et samfundsøkonomisk overskud 17 %. </a:t>
            </a:r>
          </a:p>
          <a:p>
            <a:pPr marL="342900" lvl="0" indent="-342900">
              <a:lnSpc>
                <a:spcPct val="115000"/>
              </a:lnSpc>
              <a:spcAft>
                <a:spcPts val="1350"/>
              </a:spcAft>
              <a:buFont typeface="Symbol" panose="05050102010706020507" pitchFamily="18" charset="2"/>
              <a:buChar char=""/>
            </a:pPr>
            <a:r>
              <a:rPr lang="da-DK"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gennemsnit er cykeltrafikken på de 16 supercykelstier steget med 52 %, fra før ruterne blev etableret til et år efter ruternes åbning – altså den umiddelbare effekt af etableringen af supercykelstier. </a:t>
            </a:r>
            <a:r>
              <a:rPr lang="da-DK" sz="1300" dirty="0">
                <a:solidFill>
                  <a:srgbClr val="000000"/>
                </a:solidFill>
                <a:latin typeface="Calibri" panose="020F0502020204030204" pitchFamily="34" charset="0"/>
                <a:ea typeface="Calibri" panose="020F0502020204030204" pitchFamily="34" charset="0"/>
                <a:cs typeface="Calibri" panose="020F0502020204030204" pitchFamily="34" charset="0"/>
              </a:rPr>
              <a:t>64 % af brugerne, der har bil til rådighed, pendler altid på cykel.</a:t>
            </a:r>
          </a:p>
          <a:p>
            <a:pPr marL="342900" lvl="0" indent="-342900">
              <a:lnSpc>
                <a:spcPct val="115000"/>
              </a:lnSpc>
              <a:spcAft>
                <a:spcPts val="1350"/>
              </a:spcAft>
              <a:buFont typeface="Symbol" panose="05050102010706020507" pitchFamily="18" charset="2"/>
              <a:buChar char=""/>
            </a:pPr>
            <a:r>
              <a:rPr lang="da-DK" sz="1300"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da-DK"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0 % af brugerne cykler på elcykel.</a:t>
            </a:r>
            <a:endParaRPr lang="da-DK"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da-DK" sz="13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Den gennemsnitlige turlængde på supercykelstierne er 12 km pr. tur. 55 % af borgerne i Region Hovedstaden har 10 km eller derunder til sin arbejdsplads. </a:t>
            </a:r>
          </a:p>
          <a:p>
            <a:pPr marL="342900" lvl="0" indent="-342900">
              <a:lnSpc>
                <a:spcPct val="115000"/>
              </a:lnSpc>
              <a:spcAft>
                <a:spcPts val="800"/>
              </a:spcAft>
              <a:buFont typeface="Symbol" panose="05050102010706020507" pitchFamily="18" charset="2"/>
              <a:buChar char=""/>
            </a:pPr>
            <a:r>
              <a:rPr lang="da-DK" sz="1300" dirty="0">
                <a:effectLst/>
                <a:latin typeface="Calibri" panose="020F0502020204030204" pitchFamily="34" charset="0"/>
                <a:ea typeface="Calibri" panose="020F0502020204030204" pitchFamily="34" charset="0"/>
                <a:cs typeface="Times New Roman" panose="02020603050405020304" pitchFamily="18" charset="0"/>
              </a:rPr>
              <a:t>Pendlerne på supercykelstierne vælger cyklen som transportmiddel, fordi det giver dem motion og mental velvære. 89 % svarer, at de er gladere i hverdagen, når de cykler, mens 71 % svarer at de er mindre stressede. </a:t>
            </a:r>
          </a:p>
          <a:p>
            <a:pPr marL="342900" lvl="0" indent="-342900">
              <a:lnSpc>
                <a:spcPct val="115000"/>
              </a:lnSpc>
              <a:spcAft>
                <a:spcPts val="800"/>
              </a:spcAft>
              <a:buFont typeface="Symbol" panose="05050102010706020507" pitchFamily="18" charset="2"/>
              <a:buChar char=""/>
            </a:pPr>
            <a:r>
              <a:rPr lang="da-DK" sz="1300" dirty="0">
                <a:effectLst/>
                <a:latin typeface="Calibri" panose="020F0502020204030204" pitchFamily="34" charset="0"/>
                <a:ea typeface="Calibri" panose="020F0502020204030204" pitchFamily="34" charset="0"/>
                <a:cs typeface="Times New Roman" panose="02020603050405020304" pitchFamily="18" charset="0"/>
              </a:rPr>
              <a:t>Supercykelstier er typisk opgraderinger af eksisterende infrastruktur, der forbedres og forbindes på tværs af kommunegrænser. Resultatet er gode, regionale cykelforbindelser, der gør det lettere for flere at cykle til arbejde. Det er godt for den fysiske og mentale sundhed, klimaet og trængslen. </a:t>
            </a:r>
          </a:p>
        </p:txBody>
      </p:sp>
      <p:pic>
        <p:nvPicPr>
          <p:cNvPr id="4" name="Billede 3" descr="Et billede, der indeholder cirkel, Grafik, design&#10;&#10;Automatisk genereret beskrivelse">
            <a:extLst>
              <a:ext uri="{FF2B5EF4-FFF2-40B4-BE49-F238E27FC236}">
                <a16:creationId xmlns:a16="http://schemas.microsoft.com/office/drawing/2014/main" id="{37E7B711-BF13-CBFA-0704-BADB7CF49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1717" y="6101906"/>
            <a:ext cx="630105" cy="603556"/>
          </a:xfrm>
          <a:prstGeom prst="rect">
            <a:avLst/>
          </a:prstGeom>
        </p:spPr>
      </p:pic>
    </p:spTree>
    <p:extLst>
      <p:ext uri="{BB962C8B-B14F-4D97-AF65-F5344CB8AC3E}">
        <p14:creationId xmlns:p14="http://schemas.microsoft.com/office/powerpoint/2010/main" val="1740521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Hjem med massiv udfyldning">
            <a:extLst>
              <a:ext uri="{FF2B5EF4-FFF2-40B4-BE49-F238E27FC236}">
                <a16:creationId xmlns:a16="http://schemas.microsoft.com/office/drawing/2014/main" id="{87AF6E6A-9A61-B827-3916-95136026B55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58301" y="2395774"/>
            <a:ext cx="393100" cy="393100"/>
          </a:xfrm>
          <a:prstGeom prst="rect">
            <a:avLst/>
          </a:prstGeom>
        </p:spPr>
      </p:pic>
      <p:sp>
        <p:nvSpPr>
          <p:cNvPr id="3" name="Titel 1">
            <a:extLst>
              <a:ext uri="{FF2B5EF4-FFF2-40B4-BE49-F238E27FC236}">
                <a16:creationId xmlns:a16="http://schemas.microsoft.com/office/drawing/2014/main" id="{1CA1F74E-EF44-D590-B38C-74A3DE4358BB}"/>
              </a:ext>
            </a:extLst>
          </p:cNvPr>
          <p:cNvSpPr txBox="1">
            <a:spLocks/>
          </p:cNvSpPr>
          <p:nvPr/>
        </p:nvSpPr>
        <p:spPr>
          <a:xfrm>
            <a:off x="543459" y="1053491"/>
            <a:ext cx="6878611" cy="90960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3250" b="1">
                <a:solidFill>
                  <a:schemeClr val="accent4">
                    <a:lumMod val="50000"/>
                  </a:schemeClr>
                </a:solidFill>
                <a:latin typeface="Montserrat" panose="00000500000000000000" pitchFamily="2" charset="0"/>
                <a:ea typeface="Calibri" panose="020F0502020204030204" pitchFamily="34" charset="0"/>
                <a:cs typeface="Arial" panose="020B0604020202020204" pitchFamily="34" charset="0"/>
              </a:rPr>
              <a:t>Supercykelstisamarbejdets nøgletal og resultater</a:t>
            </a:r>
            <a:endParaRPr lang="da-DK" sz="5850" b="1">
              <a:solidFill>
                <a:schemeClr val="accent4">
                  <a:lumMod val="50000"/>
                </a:schemeClr>
              </a:solidFill>
              <a:latin typeface="Montserrat" panose="00000500000000000000" pitchFamily="2" charset="0"/>
            </a:endParaRPr>
          </a:p>
        </p:txBody>
      </p:sp>
      <p:sp>
        <p:nvSpPr>
          <p:cNvPr id="12" name="Tekstfelt 11">
            <a:extLst>
              <a:ext uri="{FF2B5EF4-FFF2-40B4-BE49-F238E27FC236}">
                <a16:creationId xmlns:a16="http://schemas.microsoft.com/office/drawing/2014/main" id="{97E17B10-BA4A-CDE1-A960-E845F10C6DCA}"/>
              </a:ext>
            </a:extLst>
          </p:cNvPr>
          <p:cNvSpPr txBox="1"/>
          <p:nvPr/>
        </p:nvSpPr>
        <p:spPr>
          <a:xfrm>
            <a:off x="1782949" y="5100886"/>
            <a:ext cx="1944107" cy="536494"/>
          </a:xfrm>
          <a:prstGeom prst="rect">
            <a:avLst/>
          </a:prstGeom>
          <a:noFill/>
        </p:spPr>
        <p:txBody>
          <a:bodyPr wrap="square">
            <a:spAutoFit/>
          </a:bodyPr>
          <a:lstStyle/>
          <a:p>
            <a:pPr>
              <a:lnSpc>
                <a:spcPct val="107000"/>
              </a:lnSpc>
              <a:spcAft>
                <a:spcPts val="518"/>
              </a:spcAft>
            </a:pPr>
            <a:r>
              <a:rPr lang="da-DK" sz="1625" b="1" kern="100">
                <a:solidFill>
                  <a:schemeClr val="accent2"/>
                </a:solidFill>
                <a:latin typeface="Montserrat" panose="00000500000000000000" pitchFamily="2" charset="0"/>
                <a:ea typeface="Calibri" panose="020F0502020204030204" pitchFamily="34" charset="0"/>
                <a:cs typeface="Times New Roman" panose="02020603050405020304" pitchFamily="18" charset="0"/>
              </a:rPr>
              <a:t>20 % </a:t>
            </a:r>
            <a:r>
              <a:rPr lang="da-DK" sz="1138" kern="100">
                <a:latin typeface="Montserrat" panose="00000500000000000000" pitchFamily="2" charset="0"/>
                <a:ea typeface="Calibri" panose="020F0502020204030204" pitchFamily="34" charset="0"/>
                <a:cs typeface="Times New Roman" panose="02020603050405020304" pitchFamily="18" charset="0"/>
              </a:rPr>
              <a:t>cykler </a:t>
            </a:r>
            <a:br>
              <a:rPr lang="da-DK" sz="1138" kern="100">
                <a:latin typeface="Montserrat" panose="00000500000000000000" pitchFamily="2" charset="0"/>
                <a:ea typeface="Calibri" panose="020F0502020204030204" pitchFamily="34" charset="0"/>
                <a:cs typeface="Times New Roman" panose="02020603050405020304" pitchFamily="18" charset="0"/>
              </a:rPr>
            </a:br>
            <a:r>
              <a:rPr lang="da-DK" sz="1138" kern="100">
                <a:latin typeface="Montserrat" panose="00000500000000000000" pitchFamily="2" charset="0"/>
                <a:ea typeface="Calibri" panose="020F0502020204030204" pitchFamily="34" charset="0"/>
                <a:cs typeface="Times New Roman" panose="02020603050405020304" pitchFamily="18" charset="0"/>
              </a:rPr>
              <a:t>på elcykel </a:t>
            </a:r>
          </a:p>
        </p:txBody>
      </p:sp>
      <p:sp>
        <p:nvSpPr>
          <p:cNvPr id="15" name="Tekstfelt 14">
            <a:extLst>
              <a:ext uri="{FF2B5EF4-FFF2-40B4-BE49-F238E27FC236}">
                <a16:creationId xmlns:a16="http://schemas.microsoft.com/office/drawing/2014/main" id="{B74CADAC-D4E4-7469-DDCA-B5611B54B606}"/>
              </a:ext>
            </a:extLst>
          </p:cNvPr>
          <p:cNvSpPr txBox="1"/>
          <p:nvPr/>
        </p:nvSpPr>
        <p:spPr>
          <a:xfrm>
            <a:off x="550888" y="1905379"/>
            <a:ext cx="5057277" cy="204800"/>
          </a:xfrm>
          <a:prstGeom prst="rect">
            <a:avLst/>
          </a:prstGeom>
          <a:noFill/>
        </p:spPr>
        <p:txBody>
          <a:bodyPr wrap="square">
            <a:spAutoFit/>
          </a:bodyPr>
          <a:lstStyle/>
          <a:p>
            <a:r>
              <a:rPr lang="da-DK" sz="731" i="1" kern="100" dirty="0">
                <a:latin typeface="Montserrat" panose="00000500000000000000" pitchFamily="2" charset="0"/>
                <a:ea typeface="Calibri" panose="020F0502020204030204" pitchFamily="34" charset="0"/>
                <a:cs typeface="Times New Roman" panose="02020603050405020304" pitchFamily="18" charset="0"/>
              </a:rPr>
              <a:t>Baseret på data fra 8-16 </a:t>
            </a:r>
            <a:r>
              <a:rPr lang="da-DK" sz="731" i="1" kern="100" dirty="0">
                <a:solidFill>
                  <a:schemeClr val="accent2"/>
                </a:solidFill>
                <a:latin typeface="Montserrat" panose="00000500000000000000" pitchFamily="2" charset="0"/>
                <a:ea typeface="Calibri" panose="020F0502020204030204" pitchFamily="34" charset="0"/>
                <a:cs typeface="Times New Roman" panose="02020603050405020304" pitchFamily="18" charset="0"/>
              </a:rPr>
              <a:t>supercykelstier </a:t>
            </a:r>
            <a:r>
              <a:rPr lang="da-DK" sz="731" i="1" kern="100" dirty="0">
                <a:latin typeface="Montserrat" panose="00000500000000000000" pitchFamily="2" charset="0"/>
                <a:ea typeface="Calibri" panose="020F0502020204030204" pitchFamily="34" charset="0"/>
                <a:cs typeface="Times New Roman" panose="02020603050405020304" pitchFamily="18" charset="0"/>
              </a:rPr>
              <a:t>og </a:t>
            </a:r>
            <a:r>
              <a:rPr lang="da-DK" sz="731" i="1" kern="100" dirty="0">
                <a:solidFill>
                  <a:schemeClr val="accent2"/>
                </a:solidFill>
                <a:latin typeface="Montserrat" panose="00000500000000000000" pitchFamily="2" charset="0"/>
                <a:ea typeface="Calibri" panose="020F0502020204030204" pitchFamily="34" charset="0"/>
                <a:cs typeface="Times New Roman" panose="02020603050405020304" pitchFamily="18" charset="0"/>
              </a:rPr>
              <a:t>Supercykelstisamarbejdets brugerundersøgelse 2024 </a:t>
            </a:r>
            <a:r>
              <a:rPr lang="da-DK" sz="731" i="1" u="sng" kern="100" dirty="0">
                <a:solidFill>
                  <a:schemeClr val="accent2"/>
                </a:solidFill>
                <a:latin typeface="Montserrat" panose="00000500000000000000" pitchFamily="2" charset="0"/>
                <a:ea typeface="Calibri" panose="020F0502020204030204" pitchFamily="34" charset="0"/>
                <a:cs typeface="Times New Roman" panose="02020603050405020304" pitchFamily="18" charset="0"/>
              </a:rPr>
              <a:t> </a:t>
            </a:r>
            <a:endParaRPr lang="da-DK" sz="731" i="1" dirty="0">
              <a:solidFill>
                <a:schemeClr val="accent2"/>
              </a:solidFill>
            </a:endParaRPr>
          </a:p>
        </p:txBody>
      </p:sp>
      <p:sp>
        <p:nvSpPr>
          <p:cNvPr id="18" name="Tekstfelt 17">
            <a:extLst>
              <a:ext uri="{FF2B5EF4-FFF2-40B4-BE49-F238E27FC236}">
                <a16:creationId xmlns:a16="http://schemas.microsoft.com/office/drawing/2014/main" id="{6C6C4B18-3BFE-E859-91B0-D2ADF1C09DCA}"/>
              </a:ext>
            </a:extLst>
          </p:cNvPr>
          <p:cNvSpPr txBox="1"/>
          <p:nvPr/>
        </p:nvSpPr>
        <p:spPr>
          <a:xfrm>
            <a:off x="1782948" y="3351432"/>
            <a:ext cx="2590187" cy="536494"/>
          </a:xfrm>
          <a:prstGeom prst="rect">
            <a:avLst/>
          </a:prstGeom>
          <a:noFill/>
        </p:spPr>
        <p:txBody>
          <a:bodyPr wrap="square">
            <a:spAutoFit/>
          </a:bodyPr>
          <a:lstStyle/>
          <a:p>
            <a:pPr>
              <a:lnSpc>
                <a:spcPct val="107000"/>
              </a:lnSpc>
              <a:spcAft>
                <a:spcPts val="518"/>
              </a:spcAft>
            </a:pPr>
            <a:r>
              <a:rPr lang="da-DK" sz="1625" b="1" kern="100">
                <a:solidFill>
                  <a:schemeClr val="accent2"/>
                </a:solidFill>
                <a:latin typeface="Montserrat" panose="00000500000000000000" pitchFamily="2" charset="0"/>
                <a:ea typeface="Calibri" panose="020F0502020204030204" pitchFamily="34" charset="0"/>
                <a:cs typeface="Times New Roman" panose="02020603050405020304" pitchFamily="18" charset="0"/>
              </a:rPr>
              <a:t>12 km</a:t>
            </a:r>
            <a:r>
              <a:rPr lang="da-DK" sz="1625" kern="100">
                <a:solidFill>
                  <a:schemeClr val="accent2"/>
                </a:solidFill>
                <a:latin typeface="Montserrat" panose="00000500000000000000" pitchFamily="2" charset="0"/>
                <a:ea typeface="Calibri" panose="020F0502020204030204" pitchFamily="34" charset="0"/>
                <a:cs typeface="Times New Roman" panose="02020603050405020304" pitchFamily="18" charset="0"/>
              </a:rPr>
              <a:t> </a:t>
            </a:r>
            <a:r>
              <a:rPr lang="da-DK" sz="1138" kern="100">
                <a:latin typeface="Montserrat" panose="00000500000000000000" pitchFamily="2" charset="0"/>
                <a:ea typeface="Calibri" panose="020F0502020204030204" pitchFamily="34" charset="0"/>
                <a:cs typeface="Times New Roman" panose="02020603050405020304" pitchFamily="18" charset="0"/>
              </a:rPr>
              <a:t>cykler brugerne </a:t>
            </a:r>
            <a:br>
              <a:rPr lang="da-DK" sz="1138" kern="100">
                <a:latin typeface="Montserrat" panose="00000500000000000000" pitchFamily="2" charset="0"/>
                <a:ea typeface="Calibri" panose="020F0502020204030204" pitchFamily="34" charset="0"/>
                <a:cs typeface="Times New Roman" panose="02020603050405020304" pitchFamily="18" charset="0"/>
              </a:rPr>
            </a:br>
            <a:r>
              <a:rPr lang="da-DK" sz="1138" kern="100">
                <a:latin typeface="Montserrat" panose="00000500000000000000" pitchFamily="2" charset="0"/>
                <a:ea typeface="Calibri" panose="020F0502020204030204" pitchFamily="34" charset="0"/>
                <a:cs typeface="Times New Roman" panose="02020603050405020304" pitchFamily="18" charset="0"/>
              </a:rPr>
              <a:t>i gennemsnit pr. tur </a:t>
            </a:r>
          </a:p>
        </p:txBody>
      </p:sp>
      <p:pic>
        <p:nvPicPr>
          <p:cNvPr id="20" name="Billede 19">
            <a:extLst>
              <a:ext uri="{FF2B5EF4-FFF2-40B4-BE49-F238E27FC236}">
                <a16:creationId xmlns:a16="http://schemas.microsoft.com/office/drawing/2014/main" id="{C5A88E37-7916-C7A3-7736-48020E4DB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64" y="2473007"/>
            <a:ext cx="686618" cy="580896"/>
          </a:xfrm>
          <a:prstGeom prst="rect">
            <a:avLst/>
          </a:prstGeom>
        </p:spPr>
      </p:pic>
      <p:cxnSp>
        <p:nvCxnSpPr>
          <p:cNvPr id="21" name="Lige pilforbindelse 20">
            <a:extLst>
              <a:ext uri="{FF2B5EF4-FFF2-40B4-BE49-F238E27FC236}">
                <a16:creationId xmlns:a16="http://schemas.microsoft.com/office/drawing/2014/main" id="{B1EED915-FA0E-5BC9-BB1E-0F4F628DB6A8}"/>
              </a:ext>
            </a:extLst>
          </p:cNvPr>
          <p:cNvCxnSpPr>
            <a:cxnSpLocks/>
          </p:cNvCxnSpPr>
          <p:nvPr/>
        </p:nvCxnSpPr>
        <p:spPr>
          <a:xfrm flipV="1">
            <a:off x="954296" y="2473007"/>
            <a:ext cx="0" cy="58089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22" name="Billede 21">
            <a:extLst>
              <a:ext uri="{FF2B5EF4-FFF2-40B4-BE49-F238E27FC236}">
                <a16:creationId xmlns:a16="http://schemas.microsoft.com/office/drawing/2014/main" id="{15101784-D926-EFEF-E6A0-49956ABCF6D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13" b="93586" l="9972" r="89886">
                        <a14:foregroundMark x1="28917" y1="95335" x2="68946" y2="19825"/>
                        <a14:foregroundMark x1="68946" y1="19825" x2="66239" y2="66764"/>
                        <a14:foregroundMark x1="66239" y1="66764" x2="32621" y2="93586"/>
                        <a14:foregroundMark x1="32621" y1="93586" x2="77350" y2="18659"/>
                        <a14:foregroundMark x1="77350" y1="18659" x2="56268" y2="61808"/>
                        <a14:foregroundMark x1="56268" y1="61808" x2="29060" y2="83673"/>
                        <a14:foregroundMark x1="29060" y1="83673" x2="58120" y2="54519"/>
                        <a14:foregroundMark x1="58120" y1="54519" x2="54274" y2="65160"/>
                      </a14:backgroundRemoval>
                    </a14:imgEffect>
                  </a14:imgLayer>
                </a14:imgProps>
              </a:ext>
              <a:ext uri="{28A0092B-C50C-407E-A947-70E740481C1C}">
                <a14:useLocalDpi xmlns:a14="http://schemas.microsoft.com/office/drawing/2010/main" val="0"/>
              </a:ext>
            </a:extLst>
          </a:blip>
          <a:stretch>
            <a:fillRect/>
          </a:stretch>
        </p:blipFill>
        <p:spPr>
          <a:xfrm>
            <a:off x="862187" y="3049902"/>
            <a:ext cx="1012871" cy="1042759"/>
          </a:xfrm>
          <a:prstGeom prst="rect">
            <a:avLst/>
          </a:prstGeom>
        </p:spPr>
      </p:pic>
      <p:sp>
        <p:nvSpPr>
          <p:cNvPr id="23" name="Tekstfelt 22">
            <a:extLst>
              <a:ext uri="{FF2B5EF4-FFF2-40B4-BE49-F238E27FC236}">
                <a16:creationId xmlns:a16="http://schemas.microsoft.com/office/drawing/2014/main" id="{7BC8572D-57B6-0BFC-15F1-E69F42BCFE4C}"/>
              </a:ext>
            </a:extLst>
          </p:cNvPr>
          <p:cNvSpPr txBox="1"/>
          <p:nvPr/>
        </p:nvSpPr>
        <p:spPr>
          <a:xfrm>
            <a:off x="890201" y="3331188"/>
            <a:ext cx="671661" cy="267446"/>
          </a:xfrm>
          <a:prstGeom prst="rect">
            <a:avLst/>
          </a:prstGeom>
          <a:noFill/>
        </p:spPr>
        <p:txBody>
          <a:bodyPr wrap="square">
            <a:spAutoFit/>
          </a:bodyPr>
          <a:lstStyle/>
          <a:p>
            <a:r>
              <a:rPr lang="da-DK" sz="1138" b="1" kern="100">
                <a:latin typeface="Montserrat" panose="00000500000000000000" pitchFamily="2" charset="0"/>
                <a:ea typeface="Calibri" panose="020F0502020204030204" pitchFamily="34" charset="0"/>
                <a:cs typeface="Times New Roman" panose="02020603050405020304" pitchFamily="18" charset="0"/>
              </a:rPr>
              <a:t>12 km</a:t>
            </a:r>
            <a:r>
              <a:rPr lang="da-DK" sz="1138" kern="100">
                <a:latin typeface="Montserrat" panose="00000500000000000000" pitchFamily="2" charset="0"/>
                <a:ea typeface="Calibri" panose="020F0502020204030204" pitchFamily="34" charset="0"/>
                <a:cs typeface="Times New Roman" panose="02020603050405020304" pitchFamily="18" charset="0"/>
              </a:rPr>
              <a:t> </a:t>
            </a:r>
            <a:endParaRPr lang="da-DK" sz="1138"/>
          </a:p>
        </p:txBody>
      </p:sp>
      <p:pic>
        <p:nvPicPr>
          <p:cNvPr id="26" name="Billede 25">
            <a:extLst>
              <a:ext uri="{FF2B5EF4-FFF2-40B4-BE49-F238E27FC236}">
                <a16:creationId xmlns:a16="http://schemas.microsoft.com/office/drawing/2014/main" id="{CE3F06AC-B947-EB6E-F51D-AAFD51AED1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9411" t="18472" r="24640" b="21198"/>
          <a:stretch/>
        </p:blipFill>
        <p:spPr>
          <a:xfrm>
            <a:off x="890201" y="5091226"/>
            <a:ext cx="834381" cy="564051"/>
          </a:xfrm>
          <a:prstGeom prst="rect">
            <a:avLst/>
          </a:prstGeom>
        </p:spPr>
      </p:pic>
      <p:grpSp>
        <p:nvGrpSpPr>
          <p:cNvPr id="8" name="Gruppe 7">
            <a:extLst>
              <a:ext uri="{FF2B5EF4-FFF2-40B4-BE49-F238E27FC236}">
                <a16:creationId xmlns:a16="http://schemas.microsoft.com/office/drawing/2014/main" id="{5B1AE940-ACAF-5CF9-51F0-345EB48A7DE2}"/>
              </a:ext>
            </a:extLst>
          </p:cNvPr>
          <p:cNvGrpSpPr/>
          <p:nvPr/>
        </p:nvGrpSpPr>
        <p:grpSpPr>
          <a:xfrm>
            <a:off x="745027" y="4088661"/>
            <a:ext cx="940061" cy="777184"/>
            <a:chOff x="984750" y="4109193"/>
            <a:chExt cx="1197438" cy="977503"/>
          </a:xfrm>
        </p:grpSpPr>
        <p:pic>
          <p:nvPicPr>
            <p:cNvPr id="24" name="Grafik 23" descr="Tilbage med massiv udfyldning">
              <a:extLst>
                <a:ext uri="{FF2B5EF4-FFF2-40B4-BE49-F238E27FC236}">
                  <a16:creationId xmlns:a16="http://schemas.microsoft.com/office/drawing/2014/main" id="{CDB2B024-6D2D-18B3-840D-AEAEDE83E6E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271684">
              <a:off x="1284254" y="4237798"/>
              <a:ext cx="393947" cy="248712"/>
            </a:xfrm>
            <a:prstGeom prst="rect">
              <a:avLst/>
            </a:prstGeom>
          </p:spPr>
        </p:pic>
        <p:pic>
          <p:nvPicPr>
            <p:cNvPr id="25" name="Billede 24" descr="Et billede, der indeholder Cykelhjul, Cykelstel, cykel, hjul&#10;&#10;Automatisk genereret beskrivelse">
              <a:extLst>
                <a:ext uri="{FF2B5EF4-FFF2-40B4-BE49-F238E27FC236}">
                  <a16:creationId xmlns:a16="http://schemas.microsoft.com/office/drawing/2014/main" id="{B948DD34-8EBA-283D-0944-10BCFB9030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558453" y="4109193"/>
              <a:ext cx="623735" cy="527697"/>
            </a:xfrm>
            <a:prstGeom prst="rect">
              <a:avLst/>
            </a:prstGeom>
          </p:spPr>
        </p:pic>
        <p:pic>
          <p:nvPicPr>
            <p:cNvPr id="27" name="Grafik 26" descr="Bil med massiv udfyldning">
              <a:extLst>
                <a:ext uri="{FF2B5EF4-FFF2-40B4-BE49-F238E27FC236}">
                  <a16:creationId xmlns:a16="http://schemas.microsoft.com/office/drawing/2014/main" id="{0AAFD686-1537-837A-716C-DE65D675102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4750" y="4360902"/>
              <a:ext cx="725794" cy="725794"/>
            </a:xfrm>
            <a:prstGeom prst="rect">
              <a:avLst/>
            </a:prstGeom>
          </p:spPr>
        </p:pic>
      </p:grpSp>
      <p:sp>
        <p:nvSpPr>
          <p:cNvPr id="29" name="Tekstfelt 28">
            <a:extLst>
              <a:ext uri="{FF2B5EF4-FFF2-40B4-BE49-F238E27FC236}">
                <a16:creationId xmlns:a16="http://schemas.microsoft.com/office/drawing/2014/main" id="{630B938D-ABA5-9FDF-6CBC-6610038A5108}"/>
              </a:ext>
            </a:extLst>
          </p:cNvPr>
          <p:cNvSpPr txBox="1"/>
          <p:nvPr/>
        </p:nvSpPr>
        <p:spPr>
          <a:xfrm>
            <a:off x="6002481" y="5100886"/>
            <a:ext cx="2781676" cy="723853"/>
          </a:xfrm>
          <a:prstGeom prst="rect">
            <a:avLst/>
          </a:prstGeom>
          <a:noFill/>
        </p:spPr>
        <p:txBody>
          <a:bodyPr wrap="square">
            <a:spAutoFit/>
          </a:bodyPr>
          <a:lstStyle/>
          <a:p>
            <a:pPr>
              <a:lnSpc>
                <a:spcPct val="107000"/>
              </a:lnSpc>
              <a:spcAft>
                <a:spcPts val="518"/>
              </a:spcAft>
            </a:pPr>
            <a:r>
              <a:rPr lang="da-DK" sz="1625" b="1" kern="100">
                <a:solidFill>
                  <a:schemeClr val="accent2"/>
                </a:solidFill>
                <a:latin typeface="Montserrat" panose="00000500000000000000" pitchFamily="2" charset="0"/>
                <a:ea typeface="Calibri" panose="020F0502020204030204" pitchFamily="34" charset="0"/>
                <a:cs typeface="Times New Roman" panose="02020603050405020304" pitchFamily="18" charset="0"/>
              </a:rPr>
              <a:t>71 %</a:t>
            </a:r>
            <a:r>
              <a:rPr lang="da-DK" sz="1138" b="1" kern="100">
                <a:solidFill>
                  <a:schemeClr val="accent2"/>
                </a:solidFill>
                <a:latin typeface="Montserrat" panose="00000500000000000000" pitchFamily="2" charset="0"/>
                <a:ea typeface="Calibri" panose="020F0502020204030204" pitchFamily="34" charset="0"/>
                <a:cs typeface="Times New Roman" panose="02020603050405020304" pitchFamily="18" charset="0"/>
              </a:rPr>
              <a:t> </a:t>
            </a:r>
            <a:r>
              <a:rPr lang="da-DK" sz="1138" kern="100">
                <a:latin typeface="Montserrat" panose="00000500000000000000" pitchFamily="2" charset="0"/>
                <a:ea typeface="Calibri" panose="020F0502020204030204" pitchFamily="34" charset="0"/>
                <a:cs typeface="Times New Roman" panose="02020603050405020304" pitchFamily="18" charset="0"/>
              </a:rPr>
              <a:t>af brugerne er mindre stressede i hverdagen, når de cykler</a:t>
            </a:r>
          </a:p>
        </p:txBody>
      </p:sp>
      <p:sp>
        <p:nvSpPr>
          <p:cNvPr id="30" name="Tekstfelt 29">
            <a:extLst>
              <a:ext uri="{FF2B5EF4-FFF2-40B4-BE49-F238E27FC236}">
                <a16:creationId xmlns:a16="http://schemas.microsoft.com/office/drawing/2014/main" id="{A27D06B2-D988-3B20-F4CC-C628C12DC4D3}"/>
              </a:ext>
            </a:extLst>
          </p:cNvPr>
          <p:cNvSpPr txBox="1"/>
          <p:nvPr/>
        </p:nvSpPr>
        <p:spPr>
          <a:xfrm>
            <a:off x="6054652" y="2388973"/>
            <a:ext cx="2772691" cy="536494"/>
          </a:xfrm>
          <a:prstGeom prst="rect">
            <a:avLst/>
          </a:prstGeom>
          <a:noFill/>
        </p:spPr>
        <p:txBody>
          <a:bodyPr wrap="square">
            <a:spAutoFit/>
          </a:bodyPr>
          <a:lstStyle/>
          <a:p>
            <a:pPr defTabSz="742950">
              <a:lnSpc>
                <a:spcPct val="107000"/>
              </a:lnSpc>
              <a:spcAft>
                <a:spcPts val="518"/>
              </a:spcAft>
              <a:defRPr/>
            </a:pPr>
            <a:r>
              <a:rPr lang="da-DK" sz="1625" b="1" kern="100">
                <a:solidFill>
                  <a:srgbClr val="ED7D31"/>
                </a:solidFill>
                <a:latin typeface="Montserrat" panose="00000500000000000000" pitchFamily="2" charset="0"/>
                <a:ea typeface="Calibri" panose="020F0502020204030204" pitchFamily="34" charset="0"/>
                <a:cs typeface="Times New Roman" panose="02020603050405020304" pitchFamily="18" charset="0"/>
              </a:rPr>
              <a:t>43 % </a:t>
            </a:r>
            <a:r>
              <a:rPr lang="da-DK" sz="1138" kern="100">
                <a:solidFill>
                  <a:prstClr val="black"/>
                </a:solidFill>
                <a:latin typeface="Montserrat" panose="00000500000000000000" pitchFamily="2" charset="0"/>
                <a:ea typeface="Calibri" panose="020F0502020204030204" pitchFamily="34" charset="0"/>
                <a:cs typeface="Times New Roman" panose="02020603050405020304" pitchFamily="18" charset="0"/>
              </a:rPr>
              <a:t>af brugerne har hjemmeboende børn</a:t>
            </a:r>
          </a:p>
        </p:txBody>
      </p:sp>
      <p:sp>
        <p:nvSpPr>
          <p:cNvPr id="31" name="Tekstfelt 30">
            <a:extLst>
              <a:ext uri="{FF2B5EF4-FFF2-40B4-BE49-F238E27FC236}">
                <a16:creationId xmlns:a16="http://schemas.microsoft.com/office/drawing/2014/main" id="{3D1C44EC-76C1-F313-3E09-5F14CF7E3537}"/>
              </a:ext>
            </a:extLst>
          </p:cNvPr>
          <p:cNvSpPr txBox="1"/>
          <p:nvPr/>
        </p:nvSpPr>
        <p:spPr>
          <a:xfrm>
            <a:off x="6045667" y="3344110"/>
            <a:ext cx="2781676" cy="536494"/>
          </a:xfrm>
          <a:prstGeom prst="rect">
            <a:avLst/>
          </a:prstGeom>
          <a:noFill/>
        </p:spPr>
        <p:txBody>
          <a:bodyPr wrap="square">
            <a:spAutoFit/>
          </a:bodyPr>
          <a:lstStyle/>
          <a:p>
            <a:pPr>
              <a:lnSpc>
                <a:spcPct val="107000"/>
              </a:lnSpc>
              <a:spcAft>
                <a:spcPts val="518"/>
              </a:spcAft>
            </a:pPr>
            <a:r>
              <a:rPr lang="da-DK" sz="1625" b="1" kern="100">
                <a:solidFill>
                  <a:schemeClr val="accent2"/>
                </a:solidFill>
                <a:latin typeface="Montserrat" panose="00000500000000000000" pitchFamily="2" charset="0"/>
                <a:ea typeface="Calibri" panose="020F0502020204030204" pitchFamily="34" charset="0"/>
                <a:cs typeface="Times New Roman" panose="02020603050405020304" pitchFamily="18" charset="0"/>
              </a:rPr>
              <a:t>64 %</a:t>
            </a:r>
            <a:r>
              <a:rPr lang="da-DK" sz="1138" b="1" kern="100">
                <a:latin typeface="Montserrat" panose="00000500000000000000" pitchFamily="2" charset="0"/>
                <a:ea typeface="Calibri" panose="020F0502020204030204" pitchFamily="34" charset="0"/>
                <a:cs typeface="Times New Roman" panose="02020603050405020304" pitchFamily="18" charset="0"/>
              </a:rPr>
              <a:t> </a:t>
            </a:r>
            <a:r>
              <a:rPr lang="da-DK" sz="1138" kern="100">
                <a:latin typeface="Montserrat" panose="00000500000000000000" pitchFamily="2" charset="0"/>
                <a:ea typeface="Calibri" panose="020F0502020204030204" pitchFamily="34" charset="0"/>
                <a:cs typeface="Times New Roman" panose="02020603050405020304" pitchFamily="18" charset="0"/>
              </a:rPr>
              <a:t>af brugerne, der har bil til rådighed, pendler altid på cykel</a:t>
            </a:r>
          </a:p>
        </p:txBody>
      </p:sp>
      <p:sp>
        <p:nvSpPr>
          <p:cNvPr id="32" name="Tekstfelt 31">
            <a:extLst>
              <a:ext uri="{FF2B5EF4-FFF2-40B4-BE49-F238E27FC236}">
                <a16:creationId xmlns:a16="http://schemas.microsoft.com/office/drawing/2014/main" id="{13ABDABB-62AE-C4E3-E649-A8D74CF8594D}"/>
              </a:ext>
            </a:extLst>
          </p:cNvPr>
          <p:cNvSpPr txBox="1"/>
          <p:nvPr/>
        </p:nvSpPr>
        <p:spPr>
          <a:xfrm>
            <a:off x="6045667" y="4248640"/>
            <a:ext cx="2781676" cy="536494"/>
          </a:xfrm>
          <a:prstGeom prst="rect">
            <a:avLst/>
          </a:prstGeom>
          <a:noFill/>
        </p:spPr>
        <p:txBody>
          <a:bodyPr wrap="square">
            <a:spAutoFit/>
          </a:bodyPr>
          <a:lstStyle/>
          <a:p>
            <a:pPr>
              <a:lnSpc>
                <a:spcPct val="107000"/>
              </a:lnSpc>
              <a:spcAft>
                <a:spcPts val="518"/>
              </a:spcAft>
            </a:pPr>
            <a:r>
              <a:rPr lang="da-DK" sz="1625" b="1" kern="100">
                <a:solidFill>
                  <a:schemeClr val="accent2"/>
                </a:solidFill>
                <a:latin typeface="Montserrat" panose="00000500000000000000" pitchFamily="2" charset="0"/>
                <a:ea typeface="Calibri" panose="020F0502020204030204" pitchFamily="34" charset="0"/>
                <a:cs typeface="Times New Roman" panose="02020603050405020304" pitchFamily="18" charset="0"/>
              </a:rPr>
              <a:t>53 % </a:t>
            </a:r>
            <a:r>
              <a:rPr lang="da-DK" sz="1138" kern="100">
                <a:latin typeface="Montserrat" panose="00000500000000000000" pitchFamily="2" charset="0"/>
                <a:ea typeface="Calibri" panose="020F0502020204030204" pitchFamily="34" charset="0"/>
                <a:cs typeface="Times New Roman" panose="02020603050405020304" pitchFamily="18" charset="0"/>
              </a:rPr>
              <a:t>pendler lige meget på cykel om sommeren og om vinteren </a:t>
            </a:r>
          </a:p>
        </p:txBody>
      </p:sp>
      <p:pic>
        <p:nvPicPr>
          <p:cNvPr id="5" name="Grafik 4" descr="Kvinde med barn med massiv udfyldning">
            <a:extLst>
              <a:ext uri="{FF2B5EF4-FFF2-40B4-BE49-F238E27FC236}">
                <a16:creationId xmlns:a16="http://schemas.microsoft.com/office/drawing/2014/main" id="{1F9E61AA-F046-DCE0-CC37-7922DBD9EEB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482740" y="2365298"/>
            <a:ext cx="581888" cy="581888"/>
          </a:xfrm>
          <a:prstGeom prst="rect">
            <a:avLst/>
          </a:prstGeom>
        </p:spPr>
      </p:pic>
      <p:pic>
        <p:nvPicPr>
          <p:cNvPr id="9" name="Grafik 8" descr="Mand med baby med massiv udfyldning">
            <a:extLst>
              <a:ext uri="{FF2B5EF4-FFF2-40B4-BE49-F238E27FC236}">
                <a16:creationId xmlns:a16="http://schemas.microsoft.com/office/drawing/2014/main" id="{7A727C19-C961-6E97-9A36-90383F4D1A97}"/>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207849" y="2395774"/>
            <a:ext cx="523914" cy="523914"/>
          </a:xfrm>
          <a:prstGeom prst="rect">
            <a:avLst/>
          </a:prstGeom>
        </p:spPr>
      </p:pic>
      <p:pic>
        <p:nvPicPr>
          <p:cNvPr id="28" name="Grafik 27" descr="Bil med massiv udfyldning">
            <a:extLst>
              <a:ext uri="{FF2B5EF4-FFF2-40B4-BE49-F238E27FC236}">
                <a16:creationId xmlns:a16="http://schemas.microsoft.com/office/drawing/2014/main" id="{6868EB86-0394-6A19-1F7B-7204F75837B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5336941" y="3264784"/>
            <a:ext cx="569792" cy="577058"/>
          </a:xfrm>
          <a:prstGeom prst="rect">
            <a:avLst/>
          </a:prstGeom>
        </p:spPr>
      </p:pic>
      <p:pic>
        <p:nvPicPr>
          <p:cNvPr id="33" name="Billede 32" descr="Et billede, der indeholder Cykelhjul, cykel&#10;&#10;Automatisk genereret beskrivelse">
            <a:extLst>
              <a:ext uri="{FF2B5EF4-FFF2-40B4-BE49-F238E27FC236}">
                <a16:creationId xmlns:a16="http://schemas.microsoft.com/office/drawing/2014/main" id="{7DE11BED-416A-31E9-C90A-2BF370C576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953000" y="3330533"/>
            <a:ext cx="655166" cy="580896"/>
          </a:xfrm>
          <a:prstGeom prst="rect">
            <a:avLst/>
          </a:prstGeom>
        </p:spPr>
      </p:pic>
      <p:pic>
        <p:nvPicPr>
          <p:cNvPr id="42" name="Grafik 41" descr="Sne kontur">
            <a:extLst>
              <a:ext uri="{FF2B5EF4-FFF2-40B4-BE49-F238E27FC236}">
                <a16:creationId xmlns:a16="http://schemas.microsoft.com/office/drawing/2014/main" id="{96439CEA-1015-9FC6-8D7E-8F02CCF55E21}"/>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5421585" y="4298439"/>
            <a:ext cx="580896" cy="580896"/>
          </a:xfrm>
          <a:prstGeom prst="rect">
            <a:avLst/>
          </a:prstGeom>
        </p:spPr>
      </p:pic>
      <p:pic>
        <p:nvPicPr>
          <p:cNvPr id="44" name="Grafik 43" descr="Dæmp (mindre sol) med massiv udfyldning">
            <a:extLst>
              <a:ext uri="{FF2B5EF4-FFF2-40B4-BE49-F238E27FC236}">
                <a16:creationId xmlns:a16="http://schemas.microsoft.com/office/drawing/2014/main" id="{B3B55DE1-DDCB-43EC-7DA6-55168FD2F380}"/>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5170482" y="4143450"/>
            <a:ext cx="489670" cy="489670"/>
          </a:xfrm>
          <a:prstGeom prst="rect">
            <a:avLst/>
          </a:prstGeom>
        </p:spPr>
      </p:pic>
      <p:pic>
        <p:nvPicPr>
          <p:cNvPr id="46" name="Grafik 45" descr="Hjerte med pulse med massiv udfyldning">
            <a:extLst>
              <a:ext uri="{FF2B5EF4-FFF2-40B4-BE49-F238E27FC236}">
                <a16:creationId xmlns:a16="http://schemas.microsoft.com/office/drawing/2014/main" id="{2D138608-A9B5-F0C8-724D-C359C84610A2}"/>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5369704" y="5067944"/>
            <a:ext cx="580896" cy="580896"/>
          </a:xfrm>
          <a:prstGeom prst="rect">
            <a:avLst/>
          </a:prstGeom>
        </p:spPr>
      </p:pic>
      <p:sp>
        <p:nvSpPr>
          <p:cNvPr id="2" name="Tekstfelt 1">
            <a:extLst>
              <a:ext uri="{FF2B5EF4-FFF2-40B4-BE49-F238E27FC236}">
                <a16:creationId xmlns:a16="http://schemas.microsoft.com/office/drawing/2014/main" id="{D0BA2315-CA81-180E-1F05-273579A0BFEC}"/>
              </a:ext>
            </a:extLst>
          </p:cNvPr>
          <p:cNvSpPr txBox="1"/>
          <p:nvPr/>
        </p:nvSpPr>
        <p:spPr>
          <a:xfrm>
            <a:off x="1868725" y="2402408"/>
            <a:ext cx="2474428" cy="723853"/>
          </a:xfrm>
          <a:prstGeom prst="rect">
            <a:avLst/>
          </a:prstGeom>
          <a:noFill/>
        </p:spPr>
        <p:txBody>
          <a:bodyPr wrap="square">
            <a:spAutoFit/>
          </a:bodyPr>
          <a:lstStyle/>
          <a:p>
            <a:pPr>
              <a:lnSpc>
                <a:spcPct val="107000"/>
              </a:lnSpc>
              <a:spcAft>
                <a:spcPts val="518"/>
              </a:spcAft>
            </a:pPr>
            <a:r>
              <a:rPr lang="da-DK" sz="1625" b="1" kern="100" dirty="0">
                <a:solidFill>
                  <a:schemeClr val="accent2"/>
                </a:solidFill>
                <a:latin typeface="Montserrat" panose="00000500000000000000" pitchFamily="2" charset="0"/>
                <a:ea typeface="Calibri" panose="020F0502020204030204" pitchFamily="34" charset="0"/>
                <a:cs typeface="Times New Roman" panose="02020603050405020304" pitchFamily="18" charset="0"/>
              </a:rPr>
              <a:t>52 % </a:t>
            </a:r>
            <a:r>
              <a:rPr lang="da-DK" sz="1138" kern="100" dirty="0">
                <a:latin typeface="Montserrat" panose="00000500000000000000" pitchFamily="2" charset="0"/>
                <a:ea typeface="Calibri" panose="020F0502020204030204" pitchFamily="34" charset="0"/>
                <a:cs typeface="Times New Roman" panose="02020603050405020304" pitchFamily="18" charset="0"/>
              </a:rPr>
              <a:t>stigning i cykeltrafikken i gennemsnit, når man opgraderer til supercykelsti</a:t>
            </a:r>
          </a:p>
        </p:txBody>
      </p:sp>
      <p:sp>
        <p:nvSpPr>
          <p:cNvPr id="4" name="Tekstfelt 3">
            <a:extLst>
              <a:ext uri="{FF2B5EF4-FFF2-40B4-BE49-F238E27FC236}">
                <a16:creationId xmlns:a16="http://schemas.microsoft.com/office/drawing/2014/main" id="{11CC6927-493A-0536-1C71-AD914448A5DB}"/>
              </a:ext>
            </a:extLst>
          </p:cNvPr>
          <p:cNvSpPr txBox="1"/>
          <p:nvPr/>
        </p:nvSpPr>
        <p:spPr>
          <a:xfrm>
            <a:off x="1782949" y="4159719"/>
            <a:ext cx="1944107" cy="723853"/>
          </a:xfrm>
          <a:prstGeom prst="rect">
            <a:avLst/>
          </a:prstGeom>
          <a:noFill/>
        </p:spPr>
        <p:txBody>
          <a:bodyPr wrap="square">
            <a:spAutoFit/>
          </a:bodyPr>
          <a:lstStyle/>
          <a:p>
            <a:pPr>
              <a:lnSpc>
                <a:spcPct val="107000"/>
              </a:lnSpc>
              <a:spcAft>
                <a:spcPts val="518"/>
              </a:spcAft>
            </a:pPr>
            <a:r>
              <a:rPr lang="da-DK" sz="1625" b="1" kern="100" dirty="0">
                <a:solidFill>
                  <a:schemeClr val="accent2"/>
                </a:solidFill>
                <a:latin typeface="Montserrat" panose="00000500000000000000" pitchFamily="2" charset="0"/>
                <a:ea typeface="Calibri" panose="020F0502020204030204" pitchFamily="34" charset="0"/>
                <a:cs typeface="Times New Roman" panose="02020603050405020304" pitchFamily="18" charset="0"/>
              </a:rPr>
              <a:t>40 %</a:t>
            </a:r>
            <a:r>
              <a:rPr lang="da-DK" sz="1625" kern="100" dirty="0">
                <a:solidFill>
                  <a:schemeClr val="accent2"/>
                </a:solidFill>
                <a:latin typeface="Montserrat" panose="00000500000000000000" pitchFamily="2" charset="0"/>
                <a:ea typeface="Calibri" panose="020F0502020204030204" pitchFamily="34" charset="0"/>
                <a:cs typeface="Times New Roman" panose="02020603050405020304" pitchFamily="18" charset="0"/>
              </a:rPr>
              <a:t> </a:t>
            </a:r>
            <a:r>
              <a:rPr lang="da-DK" sz="1138" kern="100" dirty="0">
                <a:latin typeface="Montserrat" panose="00000500000000000000" pitchFamily="2" charset="0"/>
                <a:ea typeface="Calibri" panose="020F0502020204030204" pitchFamily="34" charset="0"/>
                <a:cs typeface="Times New Roman" panose="02020603050405020304" pitchFamily="18" charset="0"/>
              </a:rPr>
              <a:t>af dem, der ikke cyklede før, kørte tidligere i bil</a:t>
            </a:r>
          </a:p>
        </p:txBody>
      </p:sp>
    </p:spTree>
    <p:extLst>
      <p:ext uri="{BB962C8B-B14F-4D97-AF65-F5344CB8AC3E}">
        <p14:creationId xmlns:p14="http://schemas.microsoft.com/office/powerpoint/2010/main" val="716314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099EA-CA01-61A3-4838-9C14D599673A}"/>
            </a:ext>
          </a:extLst>
        </p:cNvPr>
        <p:cNvGrpSpPr/>
        <p:nvPr/>
      </p:nvGrpSpPr>
      <p:grpSpPr>
        <a:xfrm>
          <a:off x="0" y="0"/>
          <a:ext cx="0" cy="0"/>
          <a:chOff x="0" y="0"/>
          <a:chExt cx="0" cy="0"/>
        </a:xfrm>
      </p:grpSpPr>
      <p:sp>
        <p:nvSpPr>
          <p:cNvPr id="3" name="Tekstfelt 2">
            <a:extLst>
              <a:ext uri="{FF2B5EF4-FFF2-40B4-BE49-F238E27FC236}">
                <a16:creationId xmlns:a16="http://schemas.microsoft.com/office/drawing/2014/main" id="{404FACC3-1B5D-E0BF-4614-2E8B3B62E1EB}"/>
              </a:ext>
            </a:extLst>
          </p:cNvPr>
          <p:cNvSpPr txBox="1"/>
          <p:nvPr/>
        </p:nvSpPr>
        <p:spPr>
          <a:xfrm>
            <a:off x="556254" y="789816"/>
            <a:ext cx="8793480" cy="5278368"/>
          </a:xfrm>
          <a:prstGeom prst="rect">
            <a:avLst/>
          </a:prstGeom>
          <a:noFill/>
        </p:spPr>
        <p:txBody>
          <a:bodyPr wrap="square">
            <a:spAutoFit/>
          </a:bodyPr>
          <a:lstStyle/>
          <a:p>
            <a:pPr algn="just">
              <a:lnSpc>
                <a:spcPct val="115000"/>
              </a:lnSpc>
              <a:spcAft>
                <a:spcPts val="800"/>
              </a:spcAft>
            </a:pPr>
            <a:endParaRPr lang="da-DK"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15000"/>
              </a:lnSpc>
              <a:spcAft>
                <a:spcPts val="1350"/>
              </a:spcAft>
              <a:buFont typeface="Arial" panose="020B0604020202020204" pitchFamily="34" charset="0"/>
              <a:buChar char="•"/>
            </a:pPr>
            <a:r>
              <a:rPr lang="da-DK"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Vidste du, at der er etableret 244 km supercykelsti fordelt på 16 ruter i Region Hovedstaden </a:t>
            </a:r>
            <a:r>
              <a:rPr lang="da-DK" sz="1200" dirty="0"/>
              <a:t>🚲</a:t>
            </a:r>
            <a:r>
              <a:rPr lang="da-DK"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 </a:t>
            </a:r>
            <a:r>
              <a:rPr lang="da-DK"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(Indsæt </a:t>
            </a:r>
            <a:r>
              <a:rPr lang="da-DK"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Komune</a:t>
            </a:r>
            <a:r>
              <a:rPr lang="da-DK"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da-DK"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har vi etableret </a:t>
            </a:r>
            <a:r>
              <a:rPr lang="da-DK"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(Indsæt antal supercykelstier)</a:t>
            </a:r>
            <a:r>
              <a:rPr lang="da-DK"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ruter, som hver dag hjælper pendlere til og fra arbejde, uddannelsesinstitutioner og andre vigtige knudepunkter. Halvdelen af pendlerne cykler ligeså meget om vinteren, som de </a:t>
            </a:r>
            <a:r>
              <a:rPr lang="da-DK" sz="1200" dirty="0">
                <a:solidFill>
                  <a:srgbClr val="000000"/>
                </a:solidFill>
                <a:latin typeface="Calibri" panose="020F0502020204030204" pitchFamily="34" charset="0"/>
                <a:ea typeface="Calibri" panose="020F0502020204030204" pitchFamily="34" charset="0"/>
                <a:cs typeface="Calibri" panose="020F0502020204030204" pitchFamily="34" charset="0"/>
              </a:rPr>
              <a:t>gør </a:t>
            </a:r>
            <a:r>
              <a:rPr lang="da-DK"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 sommeren - og den gennemsnitlige cykeltur er 12 km.</a:t>
            </a:r>
            <a:endParaRPr lang="da-DK" sz="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71450" lvl="0" indent="-171450">
              <a:lnSpc>
                <a:spcPct val="115000"/>
              </a:lnSpc>
              <a:spcAft>
                <a:spcPts val="1350"/>
              </a:spcAft>
              <a:buFont typeface="Arial" panose="020B0604020202020204" pitchFamily="34" charset="0"/>
              <a:buChar char="•"/>
            </a:pPr>
            <a:r>
              <a:rPr lang="da-DK" sz="1200" dirty="0"/>
              <a:t>Vidste du, at hvis ingen cyklede til arbejde i Region Hovedstaden, ville der være 33 % flere pendlerture i bil. Når vi prioriterer supercykelstier i </a:t>
            </a:r>
            <a:r>
              <a:rPr lang="da-DK" sz="1200" b="1" dirty="0"/>
              <a:t>(indsæt kommune)</a:t>
            </a:r>
            <a:r>
              <a:rPr lang="da-DK" sz="1200" dirty="0"/>
              <a:t>, skaber vi bedre plads på vejene, og gør det lettere at vælge cyklen i hverdagen. Det skaber en bedre hverdag for både borgere og erhverv.</a:t>
            </a:r>
          </a:p>
          <a:p>
            <a:pPr marL="171450" indent="-171450">
              <a:buFont typeface="Arial" panose="020B0604020202020204" pitchFamily="34" charset="0"/>
              <a:buChar char="•"/>
            </a:pPr>
            <a:r>
              <a:rPr lang="da-DK" sz="1200" dirty="0">
                <a:solidFill>
                  <a:srgbClr val="000000"/>
                </a:solidFill>
                <a:latin typeface="Calibri" panose="020F0502020204030204" pitchFamily="34" charset="0"/>
                <a:ea typeface="Calibri" panose="020F0502020204030204" pitchFamily="34" charset="0"/>
                <a:cs typeface="Calibri" panose="020F0502020204030204" pitchFamily="34" charset="0"/>
              </a:rPr>
              <a:t>Vidste du at p</a:t>
            </a:r>
            <a:r>
              <a:rPr lang="da-DK" sz="1200" dirty="0"/>
              <a:t>endlerne på supercykelstierne tager cyklen – ikke nødvendigvis fordi det er hurtigere, men fordi transport og motion går hånd i hånd. Det er godt for den fysiske og mentale sundhed, og hele 71 % af brugerne er mindre stressede i hverdagen, når de cykler. Derfor arbejder vi i </a:t>
            </a:r>
            <a:r>
              <a:rPr lang="da-DK" sz="1200" b="1" dirty="0"/>
              <a:t>(indsæt kommune)</a:t>
            </a:r>
            <a:r>
              <a:rPr lang="da-DK" sz="1200" dirty="0"/>
              <a:t> for at gøre det endnu nemmere at vælge cyklen.</a:t>
            </a:r>
          </a:p>
          <a:p>
            <a:pPr marL="171450" indent="-171450">
              <a:buFont typeface="Arial" panose="020B0604020202020204" pitchFamily="34" charset="0"/>
              <a:buChar char="•"/>
            </a:pPr>
            <a:endParaRPr lang="da-DK" sz="1200" dirty="0"/>
          </a:p>
          <a:p>
            <a:pPr marL="171450" indent="-171450">
              <a:buFont typeface="Arial" panose="020B0604020202020204" pitchFamily="34" charset="0"/>
              <a:buChar char="•"/>
            </a:pPr>
            <a:r>
              <a:rPr lang="da-DK" sz="1200" dirty="0"/>
              <a:t>Vidste du, at bilejerskabet i Danmark er steget med over 39 % siden 2009? Det øger presset på vores veje. Derfor er supercykelstier en vigtig del af løsningen. Når vi styrker koblingen mellem cykling og kollektiv transport, skaber vi et mere sammenhængende transportsystem – og et reelt og billigt alternativ til bilen. Derfor prioriterer vi bedre cykelforhold i </a:t>
            </a:r>
            <a:r>
              <a:rPr lang="da-DK" sz="1200" b="1" dirty="0"/>
              <a:t>(indsæt kommune)</a:t>
            </a:r>
            <a:r>
              <a:rPr lang="da-DK" sz="1200" dirty="0"/>
              <a:t>.</a:t>
            </a:r>
          </a:p>
          <a:p>
            <a:pPr marL="171450" indent="-171450">
              <a:buFont typeface="Arial" panose="020B0604020202020204" pitchFamily="34" charset="0"/>
              <a:buChar char="•"/>
            </a:pPr>
            <a:endParaRPr lang="da-DK" sz="1200" dirty="0"/>
          </a:p>
          <a:p>
            <a:pPr marL="171450" indent="-171450">
              <a:buFont typeface="Arial" panose="020B0604020202020204" pitchFamily="34" charset="0"/>
              <a:buChar char="•"/>
            </a:pPr>
            <a:r>
              <a:rPr lang="da-DK" sz="1200" dirty="0"/>
              <a:t>Vidste du at fra 2009 til 2026 er bilejerskabet i Danmark steget med mere end 39 %. Supercykelstier er med til at mindske trængslen i hovedstadsregionen. En bedre kobling af cykling og kollektiv transport er med til at skabe et sammenhængende transportsystem i hele regionen og skaber et vigtigt alternativ til bilen.</a:t>
            </a:r>
          </a:p>
          <a:p>
            <a:pPr marL="171450" indent="-171450">
              <a:buFont typeface="Arial" panose="020B0604020202020204" pitchFamily="34" charset="0"/>
              <a:buChar char="•"/>
            </a:pPr>
            <a:endParaRPr lang="da-DK" sz="1200" dirty="0"/>
          </a:p>
          <a:p>
            <a:pPr marL="171450" indent="-171450">
              <a:buFont typeface="Arial" panose="020B0604020202020204" pitchFamily="34" charset="0"/>
              <a:buChar char="•"/>
            </a:pPr>
            <a:r>
              <a:rPr lang="da-DK" sz="1200" dirty="0"/>
              <a:t>Vidste du at cykelturene i Region Hovedstaden sparede næsten 75.000 ton CO2 i 2024 som alternativ til bilture. Det gør cyklen til en vigtig del af klimaløsningen. Når flere vælger cyklen, får vi ikke kun lavere CO₂-udledning – vi får også mindre støj, mindre trængsel og et bedre byliv. Derfor er investeringer i cykelinfrastruktur en investering i både klima og livskvalitet i </a:t>
            </a:r>
            <a:r>
              <a:rPr lang="da-DK" sz="1200" b="1" dirty="0"/>
              <a:t>(indsæt kommune)</a:t>
            </a:r>
            <a:r>
              <a:rPr lang="da-DK" sz="1200" dirty="0"/>
              <a:t>.</a:t>
            </a:r>
          </a:p>
          <a:p>
            <a:endParaRPr lang="da-DK" sz="1200" dirty="0"/>
          </a:p>
        </p:txBody>
      </p:sp>
      <p:pic>
        <p:nvPicPr>
          <p:cNvPr id="2" name="Billede 1" descr="Et billede, der indeholder cirkel, Grafik, design&#10;&#10;Automatisk genereret beskrivelse">
            <a:extLst>
              <a:ext uri="{FF2B5EF4-FFF2-40B4-BE49-F238E27FC236}">
                <a16:creationId xmlns:a16="http://schemas.microsoft.com/office/drawing/2014/main" id="{2D9EFCA5-2EBF-1D93-A106-7733E7C78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5649" y="6101906"/>
            <a:ext cx="630105" cy="603556"/>
          </a:xfrm>
          <a:prstGeom prst="rect">
            <a:avLst/>
          </a:prstGeom>
        </p:spPr>
      </p:pic>
      <p:sp>
        <p:nvSpPr>
          <p:cNvPr id="4" name="Titel 1">
            <a:extLst>
              <a:ext uri="{FF2B5EF4-FFF2-40B4-BE49-F238E27FC236}">
                <a16:creationId xmlns:a16="http://schemas.microsoft.com/office/drawing/2014/main" id="{189ACCF2-0870-E828-009F-11C2F1394F82}"/>
              </a:ext>
            </a:extLst>
          </p:cNvPr>
          <p:cNvSpPr txBox="1">
            <a:spLocks/>
          </p:cNvSpPr>
          <p:nvPr/>
        </p:nvSpPr>
        <p:spPr>
          <a:xfrm>
            <a:off x="621724" y="468915"/>
            <a:ext cx="8543925" cy="64180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1600" b="1" dirty="0">
                <a:solidFill>
                  <a:schemeClr val="accent2"/>
                </a:solidFill>
                <a:latin typeface="+mn-lt"/>
                <a:ea typeface="Meiryo" panose="020B0604030504040204" pitchFamily="34" charset="-128"/>
              </a:rPr>
              <a:t>Forslag til SoMe-tekster</a:t>
            </a:r>
          </a:p>
        </p:txBody>
      </p:sp>
    </p:spTree>
    <p:extLst>
      <p:ext uri="{BB962C8B-B14F-4D97-AF65-F5344CB8AC3E}">
        <p14:creationId xmlns:p14="http://schemas.microsoft.com/office/powerpoint/2010/main" val="3978070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560D2-40A3-D253-2CFD-B3AB3A4E6F3C}"/>
              </a:ext>
            </a:extLst>
          </p:cNvPr>
          <p:cNvSpPr>
            <a:spLocks noGrp="1"/>
          </p:cNvSpPr>
          <p:nvPr>
            <p:ph type="title"/>
          </p:nvPr>
        </p:nvSpPr>
        <p:spPr/>
        <p:txBody>
          <a:bodyPr/>
          <a:lstStyle/>
          <a:p>
            <a:pPr algn="ctr"/>
            <a:r>
              <a:rPr lang="da-DK" dirty="0">
                <a:latin typeface="Montserrat" panose="00000500000000000000" pitchFamily="2" charset="0"/>
                <a:ea typeface="Meiryo" panose="020B0604030504040204" pitchFamily="34" charset="-128"/>
              </a:rPr>
              <a:t>Promovideo</a:t>
            </a:r>
          </a:p>
        </p:txBody>
      </p:sp>
      <p:sp>
        <p:nvSpPr>
          <p:cNvPr id="3" name="Pladsholder til indhold 2">
            <a:extLst>
              <a:ext uri="{FF2B5EF4-FFF2-40B4-BE49-F238E27FC236}">
                <a16:creationId xmlns:a16="http://schemas.microsoft.com/office/drawing/2014/main" id="{5FF46FA0-6A8D-4FD1-1D6A-ECEFD375DB0E}"/>
              </a:ext>
            </a:extLst>
          </p:cNvPr>
          <p:cNvSpPr>
            <a:spLocks noGrp="1"/>
          </p:cNvSpPr>
          <p:nvPr>
            <p:ph idx="1"/>
          </p:nvPr>
        </p:nvSpPr>
        <p:spPr>
          <a:xfrm>
            <a:off x="1448587" y="4610746"/>
            <a:ext cx="7008825" cy="1792938"/>
          </a:xfrm>
        </p:spPr>
        <p:txBody>
          <a:bodyPr>
            <a:normAutofit/>
          </a:bodyPr>
          <a:lstStyle/>
          <a:p>
            <a:pPr marL="0" indent="0">
              <a:lnSpc>
                <a:spcPct val="150000"/>
              </a:lnSpc>
              <a:buNone/>
            </a:pPr>
            <a:r>
              <a:rPr lang="da-DK" sz="1400" b="1" u="sng" kern="100" dirty="0">
                <a:effectLst/>
                <a:latin typeface="Montserrat" panose="00000500000000000000" pitchFamily="2" charset="0"/>
                <a:ea typeface="Meiryo" panose="020B0604030504040204" pitchFamily="34" charset="-128"/>
                <a:cs typeface="Times New Roman" panose="02020603050405020304" pitchFamily="18" charset="0"/>
              </a:rPr>
              <a:t>Supercykelstier – fra hverdagens cykelhelte til hverdagens cykelhelte </a:t>
            </a:r>
            <a:br>
              <a:rPr lang="da-DK" sz="1400" b="1" u="sng" kern="100" dirty="0">
                <a:effectLst/>
                <a:latin typeface="Montserrat" panose="00000500000000000000" pitchFamily="2" charset="0"/>
                <a:ea typeface="Meiryo" panose="020B0604030504040204" pitchFamily="34" charset="-128"/>
                <a:cs typeface="Times New Roman" panose="02020603050405020304" pitchFamily="18" charset="0"/>
              </a:rPr>
            </a:br>
            <a:r>
              <a:rPr lang="da-DK" sz="1200" i="1" u="sng" kern="100" dirty="0">
                <a:solidFill>
                  <a:srgbClr val="0563C1"/>
                </a:solidFill>
                <a:effectLst/>
                <a:latin typeface="Montserrat" panose="00000500000000000000" pitchFamily="2" charset="0"/>
                <a:ea typeface="Meiryo" panose="020B0604030504040204" pitchFamily="34" charset="-128"/>
                <a:cs typeface="Times New Roman" panose="02020603050405020304" pitchFamily="18" charset="0"/>
                <a:hlinkClick r:id="rId3"/>
              </a:rPr>
              <a:t>"Supercykelstier - fra hverdagens cykelhelte til hverdagens cykelhelte"</a:t>
            </a:r>
            <a:r>
              <a:rPr lang="da-DK" sz="1200" kern="100" dirty="0">
                <a:effectLst/>
                <a:latin typeface="Montserrat" panose="00000500000000000000" pitchFamily="2" charset="0"/>
                <a:ea typeface="Meiryo" panose="020B0604030504040204" pitchFamily="34" charset="-128"/>
                <a:cs typeface="Times New Roman" panose="02020603050405020304" pitchFamily="18" charset="0"/>
              </a:rPr>
              <a:t> er den samlede fortælling om supercykelstierne og Supercykelstisamarbejdet</a:t>
            </a:r>
            <a:r>
              <a:rPr lang="da-DK" sz="1200" kern="100" dirty="0">
                <a:latin typeface="Montserrat" panose="00000500000000000000" pitchFamily="2" charset="0"/>
                <a:ea typeface="Meiryo" panose="020B0604030504040204" pitchFamily="34" charset="-128"/>
                <a:cs typeface="Times New Roman" panose="02020603050405020304" pitchFamily="18" charset="0"/>
              </a:rPr>
              <a:t>. </a:t>
            </a:r>
            <a:r>
              <a:rPr lang="da-DK" sz="1200" kern="100" dirty="0">
                <a:effectLst/>
                <a:latin typeface="Montserrat" panose="00000500000000000000" pitchFamily="2" charset="0"/>
                <a:ea typeface="Meiryo" panose="020B0604030504040204" pitchFamily="34" charset="-128"/>
                <a:cs typeface="Times New Roman" panose="02020603050405020304" pitchFamily="18" charset="0"/>
              </a:rPr>
              <a:t>Filmen kan suppleres med tekst f.eks. fra ovenstående tekstbidder afhængig af fokus for opslaget.</a:t>
            </a:r>
          </a:p>
        </p:txBody>
      </p:sp>
      <p:pic>
        <p:nvPicPr>
          <p:cNvPr id="4" name="Onlinemedier 20" title="Supercykelstier - fra hverdagens cykelhelte til hverdagens cykelhelte">
            <a:hlinkClick r:id="" action="ppaction://media"/>
            <a:extLst>
              <a:ext uri="{FF2B5EF4-FFF2-40B4-BE49-F238E27FC236}">
                <a16:creationId xmlns:a16="http://schemas.microsoft.com/office/drawing/2014/main" id="{2FCA4057-1F19-9843-FE50-EE05D64FF83F}"/>
              </a:ext>
            </a:extLst>
          </p:cNvPr>
          <p:cNvPicPr>
            <a:picLocks noRot="1" noChangeAspect="1"/>
          </p:cNvPicPr>
          <p:nvPr>
            <a:videoFile r:link="rId1"/>
          </p:nvPr>
        </p:nvPicPr>
        <p:blipFill>
          <a:blip r:embed="rId4"/>
          <a:stretch>
            <a:fillRect/>
          </a:stretch>
        </p:blipFill>
        <p:spPr>
          <a:xfrm>
            <a:off x="2460896" y="1528564"/>
            <a:ext cx="4984208" cy="2816084"/>
          </a:xfrm>
          <a:prstGeom prst="rect">
            <a:avLst/>
          </a:prstGeom>
        </p:spPr>
      </p:pic>
      <p:pic>
        <p:nvPicPr>
          <p:cNvPr id="6" name="Billede 5" descr="Et billede, der indeholder cirkel, Grafik, design&#10;&#10;Automatisk genereret beskrivelse">
            <a:extLst>
              <a:ext uri="{FF2B5EF4-FFF2-40B4-BE49-F238E27FC236}">
                <a16:creationId xmlns:a16="http://schemas.microsoft.com/office/drawing/2014/main" id="{908FA017-56AC-B5B0-8978-A33A74C40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1717" y="6101906"/>
            <a:ext cx="630105" cy="603556"/>
          </a:xfrm>
          <a:prstGeom prst="rect">
            <a:avLst/>
          </a:prstGeom>
        </p:spPr>
      </p:pic>
    </p:spTree>
    <p:extLst>
      <p:ext uri="{BB962C8B-B14F-4D97-AF65-F5344CB8AC3E}">
        <p14:creationId xmlns:p14="http://schemas.microsoft.com/office/powerpoint/2010/main" val="139478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662BA-D06B-1950-FE56-A5E1B06D565B}"/>
              </a:ext>
            </a:extLst>
          </p:cNvPr>
          <p:cNvSpPr>
            <a:spLocks noGrp="1"/>
          </p:cNvSpPr>
          <p:nvPr>
            <p:ph type="title"/>
          </p:nvPr>
        </p:nvSpPr>
        <p:spPr>
          <a:xfrm>
            <a:off x="681037" y="356738"/>
            <a:ext cx="8543925" cy="1325563"/>
          </a:xfrm>
        </p:spPr>
        <p:txBody>
          <a:bodyPr/>
          <a:lstStyle/>
          <a:p>
            <a:pPr algn="ctr"/>
            <a:r>
              <a:rPr lang="da-DK" dirty="0">
                <a:latin typeface="Montserrat" panose="00000500000000000000" pitchFamily="2" charset="0"/>
                <a:ea typeface="Meiryo" panose="020B0604030504040204" pitchFamily="34" charset="-128"/>
              </a:rPr>
              <a:t>Videokampagne</a:t>
            </a:r>
          </a:p>
        </p:txBody>
      </p:sp>
      <p:sp>
        <p:nvSpPr>
          <p:cNvPr id="3" name="Pladsholder til indhold 2">
            <a:extLst>
              <a:ext uri="{FF2B5EF4-FFF2-40B4-BE49-F238E27FC236}">
                <a16:creationId xmlns:a16="http://schemas.microsoft.com/office/drawing/2014/main" id="{FA4BFF11-BF0B-F2C2-1C33-AF00917553D6}"/>
              </a:ext>
            </a:extLst>
          </p:cNvPr>
          <p:cNvSpPr>
            <a:spLocks noGrp="1"/>
          </p:cNvSpPr>
          <p:nvPr>
            <p:ph idx="1"/>
          </p:nvPr>
        </p:nvSpPr>
        <p:spPr>
          <a:xfrm>
            <a:off x="681037" y="1956919"/>
            <a:ext cx="4436246" cy="3987881"/>
          </a:xfrm>
        </p:spPr>
        <p:txBody>
          <a:bodyPr>
            <a:normAutofit fontScale="92500" lnSpcReduction="10000"/>
          </a:bodyPr>
          <a:lstStyle/>
          <a:p>
            <a:pPr marL="0" indent="0">
              <a:lnSpc>
                <a:spcPct val="150000"/>
              </a:lnSpc>
              <a:spcBef>
                <a:spcPts val="1200"/>
              </a:spcBef>
              <a:buNone/>
            </a:pPr>
            <a:r>
              <a:rPr lang="da-DK" sz="1600" b="1" u="sng" kern="100" dirty="0">
                <a:effectLst/>
                <a:latin typeface="Montserrat" panose="00000500000000000000" pitchFamily="2" charset="0"/>
                <a:ea typeface="Meiryo" panose="020B0604030504040204" pitchFamily="34" charset="-128"/>
                <a:cs typeface="Times New Roman" panose="02020603050405020304" pitchFamily="18" charset="0"/>
              </a:rPr>
              <a:t>Hverdagens cykelhelte </a:t>
            </a:r>
            <a:br>
              <a:rPr lang="da-DK" sz="1600" b="1" u="sng" kern="100" dirty="0">
                <a:effectLst/>
                <a:latin typeface="Montserrat" panose="00000500000000000000" pitchFamily="2" charset="0"/>
                <a:ea typeface="Meiryo" panose="020B0604030504040204" pitchFamily="34" charset="-128"/>
                <a:cs typeface="Times New Roman" panose="02020603050405020304" pitchFamily="18" charset="0"/>
              </a:rPr>
            </a:br>
            <a:br>
              <a:rPr lang="da-DK" sz="1600" b="1" u="sng" kern="100" dirty="0">
                <a:effectLst/>
                <a:latin typeface="Montserrat" panose="00000500000000000000" pitchFamily="2" charset="0"/>
                <a:ea typeface="Meiryo" panose="020B0604030504040204" pitchFamily="34" charset="-128"/>
                <a:cs typeface="Times New Roman" panose="02020603050405020304" pitchFamily="18" charset="0"/>
              </a:rPr>
            </a:br>
            <a:r>
              <a:rPr lang="da-DK" sz="1300" kern="100" dirty="0">
                <a:effectLst/>
                <a:latin typeface="Montserrat" panose="00000500000000000000" pitchFamily="2" charset="0"/>
                <a:ea typeface="Meiryo" panose="020B0604030504040204" pitchFamily="34" charset="-128"/>
                <a:cs typeface="Times New Roman" panose="02020603050405020304" pitchFamily="18" charset="0"/>
              </a:rPr>
              <a:t>I videokampagnen </a:t>
            </a:r>
            <a:r>
              <a:rPr lang="da-DK" sz="1300" i="1" kern="100" dirty="0">
                <a:effectLst/>
                <a:latin typeface="Montserrat" panose="00000500000000000000" pitchFamily="2" charset="0"/>
                <a:ea typeface="Meiryo" panose="020B0604030504040204" pitchFamily="34" charset="-128"/>
                <a:cs typeface="Times New Roman" panose="02020603050405020304" pitchFamily="18" charset="0"/>
              </a:rPr>
              <a:t>Hverdagens Cykelhelte</a:t>
            </a:r>
            <a:r>
              <a:rPr lang="da-DK" sz="1300" kern="100" dirty="0">
                <a:effectLst/>
                <a:latin typeface="Montserrat" panose="00000500000000000000" pitchFamily="2" charset="0"/>
                <a:ea typeface="Meiryo" panose="020B0604030504040204" pitchFamily="34" charset="-128"/>
                <a:cs typeface="Times New Roman" panose="02020603050405020304" pitchFamily="18" charset="0"/>
              </a:rPr>
              <a:t> møder vi ti forskellige aktører, som på hver deres måde er en af hverdagens cykelhelte. De er med til at skabe supercykelstierne ved at enten planlægge, anlægge, drifte eller investere i ruterne. De er med til at skabe supercykelstiernes succes ved at cykle til arbejde, året rundt eller som ny pendler, eller fordi de er med til at gøre det lettere at cykle, f.eks. ved at sikre god cykelparkering på arbejdspladserne. </a:t>
            </a:r>
          </a:p>
          <a:p>
            <a:pPr marL="0" indent="0">
              <a:lnSpc>
                <a:spcPct val="150000"/>
              </a:lnSpc>
              <a:spcBef>
                <a:spcPts val="1200"/>
              </a:spcBef>
              <a:buNone/>
            </a:pPr>
            <a:r>
              <a:rPr lang="da-DK" sz="1300" kern="100" dirty="0">
                <a:latin typeface="Montserrat" panose="00000500000000000000" pitchFamily="2" charset="0"/>
                <a:ea typeface="Meiryo" panose="020B0604030504040204" pitchFamily="34" charset="-128"/>
                <a:cs typeface="Times New Roman" panose="02020603050405020304" pitchFamily="18" charset="0"/>
              </a:rPr>
              <a:t>Videoerne kan frit downloades eller deles via Supercykelstisamarbejdets </a:t>
            </a:r>
            <a:r>
              <a:rPr lang="da-DK" sz="1300" u="sng" kern="100" dirty="0">
                <a:solidFill>
                  <a:srgbClr val="0563C1"/>
                </a:solidFill>
                <a:latin typeface="Montserrat" panose="00000500000000000000" pitchFamily="2" charset="0"/>
                <a:ea typeface="Meiryo" panose="020B0604030504040204" pitchFamily="34" charset="-128"/>
                <a:cs typeface="Times New Roman" panose="02020603050405020304" pitchFamily="18" charset="0"/>
                <a:hlinkClick r:id="rId2"/>
              </a:rPr>
              <a:t>hjemmeside</a:t>
            </a:r>
            <a:r>
              <a:rPr lang="da-DK" sz="1300" kern="100" dirty="0">
                <a:latin typeface="Montserrat" panose="00000500000000000000" pitchFamily="2" charset="0"/>
                <a:ea typeface="Meiryo" panose="020B0604030504040204" pitchFamily="34" charset="-128"/>
                <a:cs typeface="Times New Roman" panose="02020603050405020304" pitchFamily="18" charset="0"/>
              </a:rPr>
              <a:t> og </a:t>
            </a:r>
            <a:r>
              <a:rPr lang="da-DK" sz="1300" u="sng" kern="100" dirty="0">
                <a:solidFill>
                  <a:srgbClr val="0563C1"/>
                </a:solidFill>
                <a:latin typeface="Montserrat" panose="00000500000000000000" pitchFamily="2" charset="0"/>
                <a:ea typeface="Meiryo" panose="020B0604030504040204" pitchFamily="34" charset="-128"/>
                <a:cs typeface="Times New Roman" panose="02020603050405020304" pitchFamily="18" charset="0"/>
                <a:hlinkClick r:id="rId3"/>
              </a:rPr>
              <a:t>YouTube-kanal</a:t>
            </a:r>
            <a:r>
              <a:rPr lang="da-DK" sz="1300" kern="100" dirty="0">
                <a:latin typeface="Montserrat" panose="00000500000000000000" pitchFamily="2" charset="0"/>
                <a:ea typeface="Meiryo" panose="020B0604030504040204" pitchFamily="34" charset="-128"/>
                <a:cs typeface="Times New Roman" panose="02020603050405020304" pitchFamily="18" charset="0"/>
              </a:rPr>
              <a:t> under </a:t>
            </a:r>
            <a:r>
              <a:rPr lang="da-DK" sz="1300" i="1" kern="100" dirty="0">
                <a:latin typeface="Montserrat" panose="00000500000000000000" pitchFamily="2" charset="0"/>
                <a:ea typeface="Meiryo" panose="020B0604030504040204" pitchFamily="34" charset="-128"/>
                <a:cs typeface="Times New Roman" panose="02020603050405020304" pitchFamily="18" charset="0"/>
              </a:rPr>
              <a:t>Hverdagens cykelhelte. </a:t>
            </a:r>
            <a:r>
              <a:rPr lang="da-DK" sz="1300" kern="100" dirty="0">
                <a:latin typeface="Montserrat" panose="00000500000000000000" pitchFamily="2" charset="0"/>
                <a:ea typeface="Meiryo" panose="020B0604030504040204" pitchFamily="34" charset="-128"/>
                <a:cs typeface="Times New Roman" panose="02020603050405020304" pitchFamily="18" charset="0"/>
              </a:rPr>
              <a:t>  </a:t>
            </a:r>
            <a:endParaRPr lang="da-DK" dirty="0">
              <a:latin typeface="Meiryo" panose="020B0604030504040204" pitchFamily="34" charset="-128"/>
              <a:ea typeface="Meiryo" panose="020B0604030504040204" pitchFamily="34" charset="-128"/>
            </a:endParaRPr>
          </a:p>
        </p:txBody>
      </p:sp>
      <p:pic>
        <p:nvPicPr>
          <p:cNvPr id="6" name="Billede 5">
            <a:extLst>
              <a:ext uri="{FF2B5EF4-FFF2-40B4-BE49-F238E27FC236}">
                <a16:creationId xmlns:a16="http://schemas.microsoft.com/office/drawing/2014/main" id="{3B3FB945-5887-35B4-6058-9C2941EBAB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56910" y="2009727"/>
            <a:ext cx="3768052" cy="1572166"/>
          </a:xfrm>
          <a:prstGeom prst="rect">
            <a:avLst/>
          </a:prstGeom>
        </p:spPr>
      </p:pic>
      <p:pic>
        <p:nvPicPr>
          <p:cNvPr id="15" name="Billede 14">
            <a:extLst>
              <a:ext uri="{FF2B5EF4-FFF2-40B4-BE49-F238E27FC236}">
                <a16:creationId xmlns:a16="http://schemas.microsoft.com/office/drawing/2014/main" id="{4D0F04B1-4A2C-E9C2-E566-92C5CF54D024}"/>
              </a:ext>
            </a:extLst>
          </p:cNvPr>
          <p:cNvPicPr>
            <a:picLocks noChangeAspect="1"/>
          </p:cNvPicPr>
          <p:nvPr/>
        </p:nvPicPr>
        <p:blipFill>
          <a:blip r:embed="rId5"/>
          <a:stretch>
            <a:fillRect/>
          </a:stretch>
        </p:blipFill>
        <p:spPr>
          <a:xfrm>
            <a:off x="5440064" y="3738999"/>
            <a:ext cx="3649344" cy="2205801"/>
          </a:xfrm>
          <a:prstGeom prst="rect">
            <a:avLst/>
          </a:prstGeom>
        </p:spPr>
      </p:pic>
      <p:pic>
        <p:nvPicPr>
          <p:cNvPr id="5" name="Billede 4" descr="Et billede, der indeholder cirkel, Grafik, design&#10;&#10;Automatisk genereret beskrivelse">
            <a:extLst>
              <a:ext uri="{FF2B5EF4-FFF2-40B4-BE49-F238E27FC236}">
                <a16:creationId xmlns:a16="http://schemas.microsoft.com/office/drawing/2014/main" id="{617ABCA1-7E3F-D1ED-3C05-FC3C1A34A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1717" y="6101906"/>
            <a:ext cx="630105" cy="603556"/>
          </a:xfrm>
          <a:prstGeom prst="rect">
            <a:avLst/>
          </a:prstGeom>
        </p:spPr>
      </p:pic>
    </p:spTree>
    <p:extLst>
      <p:ext uri="{BB962C8B-B14F-4D97-AF65-F5344CB8AC3E}">
        <p14:creationId xmlns:p14="http://schemas.microsoft.com/office/powerpoint/2010/main" val="3032214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5EFF-9F3E-FF2F-8DC1-970E1C517920}"/>
              </a:ext>
            </a:extLst>
          </p:cNvPr>
          <p:cNvSpPr>
            <a:spLocks noGrp="1"/>
          </p:cNvSpPr>
          <p:nvPr>
            <p:ph type="title"/>
          </p:nvPr>
        </p:nvSpPr>
        <p:spPr>
          <a:xfrm>
            <a:off x="681037" y="369630"/>
            <a:ext cx="8543925" cy="1325563"/>
          </a:xfrm>
        </p:spPr>
        <p:txBody>
          <a:bodyPr/>
          <a:lstStyle/>
          <a:p>
            <a:pPr algn="ctr"/>
            <a:r>
              <a:rPr lang="da-DK" dirty="0">
                <a:latin typeface="Montserrat" panose="00000500000000000000" pitchFamily="2" charset="0"/>
                <a:ea typeface="Meiryo" panose="020B0604030504040204" pitchFamily="34" charset="-128"/>
              </a:rPr>
              <a:t>Rutebilleder</a:t>
            </a:r>
          </a:p>
        </p:txBody>
      </p:sp>
      <p:sp>
        <p:nvSpPr>
          <p:cNvPr id="3" name="Pladsholder til indhold 2">
            <a:extLst>
              <a:ext uri="{FF2B5EF4-FFF2-40B4-BE49-F238E27FC236}">
                <a16:creationId xmlns:a16="http://schemas.microsoft.com/office/drawing/2014/main" id="{78AD5E83-E042-9CA9-A3A0-4984E014FF1D}"/>
              </a:ext>
            </a:extLst>
          </p:cNvPr>
          <p:cNvSpPr>
            <a:spLocks noGrp="1"/>
          </p:cNvSpPr>
          <p:nvPr>
            <p:ph idx="1"/>
          </p:nvPr>
        </p:nvSpPr>
        <p:spPr>
          <a:xfrm>
            <a:off x="661162" y="1690690"/>
            <a:ext cx="4291838" cy="3804099"/>
          </a:xfrm>
        </p:spPr>
        <p:txBody>
          <a:bodyPr>
            <a:normAutofit fontScale="92500" lnSpcReduction="20000"/>
          </a:bodyPr>
          <a:lstStyle/>
          <a:p>
            <a:pPr marL="0" indent="0">
              <a:lnSpc>
                <a:spcPct val="120000"/>
              </a:lnSpc>
              <a:buNone/>
            </a:pPr>
            <a:r>
              <a:rPr lang="da-DK" sz="1700" b="1" u="sng" kern="100" dirty="0">
                <a:effectLst/>
                <a:latin typeface="Montserrat" panose="00000500000000000000" pitchFamily="2" charset="0"/>
                <a:ea typeface="Meiryo" panose="020B0604030504040204" pitchFamily="34" charset="-128"/>
                <a:cs typeface="Times New Roman" panose="02020603050405020304" pitchFamily="18" charset="0"/>
              </a:rPr>
              <a:t>Billedgalleri</a:t>
            </a:r>
          </a:p>
          <a:p>
            <a:pPr marL="0" indent="0">
              <a:lnSpc>
                <a:spcPct val="120000"/>
              </a:lnSpc>
              <a:buNone/>
            </a:pPr>
            <a:r>
              <a:rPr lang="da-DK" sz="1400" kern="100" dirty="0">
                <a:effectLst/>
                <a:latin typeface="Montserrat" panose="00000500000000000000" pitchFamily="2" charset="0"/>
                <a:ea typeface="Meiryo" panose="020B0604030504040204" pitchFamily="34" charset="-128"/>
                <a:cs typeface="Times New Roman" panose="02020603050405020304" pitchFamily="18" charset="0"/>
              </a:rPr>
              <a:t>På supercykelstiernes hjemmeside findes et stort udvalg af flotte </a:t>
            </a:r>
            <a:r>
              <a:rPr lang="da-DK" sz="1400" u="sng" kern="100" dirty="0">
                <a:solidFill>
                  <a:srgbClr val="0563C1"/>
                </a:solidFill>
                <a:effectLst/>
                <a:latin typeface="Montserrat" panose="00000500000000000000" pitchFamily="2" charset="0"/>
                <a:ea typeface="Meiryo" panose="020B0604030504040204" pitchFamily="34" charset="-128"/>
                <a:cs typeface="Times New Roman" panose="02020603050405020304" pitchFamily="18" charset="0"/>
                <a:hlinkClick r:id="rId2"/>
              </a:rPr>
              <a:t>rutebilleder fra hele rutenettet</a:t>
            </a:r>
            <a:r>
              <a:rPr lang="da-DK" sz="1400" u="sng" kern="100" dirty="0">
                <a:solidFill>
                  <a:srgbClr val="0563C1"/>
                </a:solidFill>
                <a:effectLst/>
                <a:latin typeface="Montserrat" panose="00000500000000000000" pitchFamily="2" charset="0"/>
                <a:ea typeface="Meiryo" panose="020B0604030504040204" pitchFamily="34" charset="-128"/>
                <a:cs typeface="Times New Roman" panose="02020603050405020304" pitchFamily="18" charset="0"/>
              </a:rPr>
              <a:t>.</a:t>
            </a:r>
            <a:r>
              <a:rPr lang="da-DK" sz="1400" kern="100" dirty="0">
                <a:effectLst/>
                <a:latin typeface="Montserrat" panose="00000500000000000000" pitchFamily="2" charset="0"/>
                <a:ea typeface="Meiryo" panose="020B0604030504040204" pitchFamily="34" charset="-128"/>
                <a:cs typeface="Times New Roman" panose="02020603050405020304" pitchFamily="18" charset="0"/>
              </a:rPr>
              <a:t> Der er både billeder af konkrete tiltag som for eksempel skilte, belysning, fodhvilere og C-logoet i asfalten. </a:t>
            </a:r>
          </a:p>
          <a:p>
            <a:pPr marL="0" indent="0">
              <a:lnSpc>
                <a:spcPct val="120000"/>
              </a:lnSpc>
              <a:buNone/>
            </a:pPr>
            <a:r>
              <a:rPr lang="da-DK" sz="1400" kern="100" dirty="0">
                <a:effectLst/>
                <a:latin typeface="Montserrat" panose="00000500000000000000" pitchFamily="2" charset="0"/>
                <a:ea typeface="Meiryo" panose="020B0604030504040204" pitchFamily="34" charset="-128"/>
                <a:cs typeface="Times New Roman" panose="02020603050405020304" pitchFamily="18" charset="0"/>
              </a:rPr>
              <a:t>Der er også flotte dronebilleder, der viser supercykelstierne i kobling med kollektiv transport, langs veje, på broer og gennem by og land. </a:t>
            </a:r>
            <a:endParaRPr lang="da-DK" sz="1400" kern="100" dirty="0">
              <a:latin typeface="Montserrat" panose="00000500000000000000" pitchFamily="2" charset="0"/>
              <a:ea typeface="Meiryo" panose="020B0604030504040204" pitchFamily="34" charset="-128"/>
              <a:cs typeface="Times New Roman" panose="02020603050405020304" pitchFamily="18" charset="0"/>
            </a:endParaRPr>
          </a:p>
          <a:p>
            <a:pPr marL="0" indent="0">
              <a:lnSpc>
                <a:spcPct val="120000"/>
              </a:lnSpc>
              <a:buNone/>
            </a:pPr>
            <a:r>
              <a:rPr lang="da-DK" sz="1400" kern="100" dirty="0">
                <a:effectLst/>
                <a:latin typeface="Montserrat" panose="00000500000000000000" pitchFamily="2" charset="0"/>
                <a:ea typeface="Meiryo" panose="020B0604030504040204" pitchFamily="34" charset="-128"/>
                <a:cs typeface="Times New Roman" panose="02020603050405020304" pitchFamily="18" charset="0"/>
              </a:rPr>
              <a:t>Der er endnu flere billeder i vores fotoarkiv, så skriv til </a:t>
            </a:r>
            <a:r>
              <a:rPr lang="da-DK" sz="1400" u="sng" kern="100" dirty="0">
                <a:solidFill>
                  <a:srgbClr val="0563C1"/>
                </a:solidFill>
                <a:effectLst/>
                <a:latin typeface="Montserrat" panose="00000500000000000000" pitchFamily="2" charset="0"/>
                <a:ea typeface="Meiryo" panose="020B0604030504040204" pitchFamily="34" charset="-128"/>
                <a:cs typeface="Times New Roman" panose="02020603050405020304" pitchFamily="18" charset="0"/>
                <a:hlinkClick r:id="rId3"/>
              </a:rPr>
              <a:t>supercykelstier@tmf.kk.dk</a:t>
            </a:r>
            <a:r>
              <a:rPr lang="da-DK" sz="1400" kern="100" dirty="0">
                <a:effectLst/>
                <a:latin typeface="Montserrat" panose="00000500000000000000" pitchFamily="2" charset="0"/>
                <a:ea typeface="Meiryo" panose="020B0604030504040204" pitchFamily="34" charset="-128"/>
                <a:cs typeface="Times New Roman" panose="02020603050405020304" pitchFamily="18" charset="0"/>
              </a:rPr>
              <a:t>, hvis du leder efter et specifikt motiv. </a:t>
            </a:r>
          </a:p>
          <a:p>
            <a:pPr marL="0" indent="0">
              <a:lnSpc>
                <a:spcPct val="120000"/>
              </a:lnSpc>
              <a:buNone/>
            </a:pPr>
            <a:r>
              <a:rPr lang="da-DK" sz="1400" kern="100" dirty="0">
                <a:latin typeface="Montserrat" panose="00000500000000000000" pitchFamily="2" charset="0"/>
                <a:ea typeface="Meiryo" panose="020B0604030504040204" pitchFamily="34" charset="-128"/>
                <a:cs typeface="Times New Roman" panose="02020603050405020304" pitchFamily="18" charset="0"/>
              </a:rPr>
              <a:t>Kreditering: </a:t>
            </a:r>
            <a:r>
              <a:rPr lang="da-DK" sz="1400" i="1" kern="100" dirty="0">
                <a:effectLst/>
                <a:latin typeface="Montserrat" panose="00000500000000000000" pitchFamily="2" charset="0"/>
                <a:ea typeface="Meiryo" panose="020B0604030504040204" pitchFamily="34" charset="-128"/>
                <a:cs typeface="Times New Roman" panose="02020603050405020304" pitchFamily="18" charset="0"/>
              </a:rPr>
              <a:t>Supercykelstisamarbejdet i hovedstadsregionen</a:t>
            </a:r>
            <a:r>
              <a:rPr lang="da-DK" sz="1400" kern="100" dirty="0">
                <a:effectLst/>
                <a:latin typeface="Montserrat" panose="00000500000000000000" pitchFamily="2" charset="0"/>
                <a:ea typeface="Meiryo" panose="020B0604030504040204" pitchFamily="34" charset="-128"/>
                <a:cs typeface="Times New Roman" panose="02020603050405020304" pitchFamily="18" charset="0"/>
              </a:rPr>
              <a:t>. </a:t>
            </a:r>
            <a:endParaRPr lang="da-DK"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pic>
        <p:nvPicPr>
          <p:cNvPr id="9" name="Billede 8" descr="Et billede, der indeholder udendørs, spor/bane, træ, Transportkorridor&#10;&#10;Automatisk genereret beskrivelse">
            <a:extLst>
              <a:ext uri="{FF2B5EF4-FFF2-40B4-BE49-F238E27FC236}">
                <a16:creationId xmlns:a16="http://schemas.microsoft.com/office/drawing/2014/main" id="{067C28E1-912E-3772-C521-5F89477AC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252" y="4008139"/>
            <a:ext cx="3328221" cy="2218580"/>
          </a:xfrm>
          <a:prstGeom prst="rect">
            <a:avLst/>
          </a:prstGeom>
        </p:spPr>
      </p:pic>
      <p:pic>
        <p:nvPicPr>
          <p:cNvPr id="23" name="Billede 22" descr="Et billede, der indeholder udendørs, træ, græs, sky&#10;&#10;Automatisk genereret beskrivelse">
            <a:extLst>
              <a:ext uri="{FF2B5EF4-FFF2-40B4-BE49-F238E27FC236}">
                <a16:creationId xmlns:a16="http://schemas.microsoft.com/office/drawing/2014/main" id="{ACE30C0F-6CD8-D87F-24E8-78B8A59AD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6355" y="1690691"/>
            <a:ext cx="3324118" cy="2218580"/>
          </a:xfrm>
          <a:prstGeom prst="rect">
            <a:avLst/>
          </a:prstGeom>
        </p:spPr>
      </p:pic>
      <p:pic>
        <p:nvPicPr>
          <p:cNvPr id="5" name="Billede 4" descr="Et billede, der indeholder cirkel, Grafik, design&#10;&#10;Automatisk genereret beskrivelse">
            <a:extLst>
              <a:ext uri="{FF2B5EF4-FFF2-40B4-BE49-F238E27FC236}">
                <a16:creationId xmlns:a16="http://schemas.microsoft.com/office/drawing/2014/main" id="{0FC7E0EE-B44B-AC60-63F0-696B2ACCF9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1717" y="6101906"/>
            <a:ext cx="630105" cy="603556"/>
          </a:xfrm>
          <a:prstGeom prst="rect">
            <a:avLst/>
          </a:prstGeom>
        </p:spPr>
      </p:pic>
    </p:spTree>
    <p:extLst>
      <p:ext uri="{BB962C8B-B14F-4D97-AF65-F5344CB8AC3E}">
        <p14:creationId xmlns:p14="http://schemas.microsoft.com/office/powerpoint/2010/main" val="1777078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74B7D3-A28F-3774-964B-5E64F434C344}"/>
              </a:ext>
            </a:extLst>
          </p:cNvPr>
          <p:cNvSpPr>
            <a:spLocks noGrp="1"/>
          </p:cNvSpPr>
          <p:nvPr>
            <p:ph type="title"/>
          </p:nvPr>
        </p:nvSpPr>
        <p:spPr/>
        <p:txBody>
          <a:bodyPr/>
          <a:lstStyle/>
          <a:p>
            <a:pPr algn="ctr"/>
            <a:r>
              <a:rPr lang="da-DK" dirty="0">
                <a:latin typeface="Montserrat" panose="00000500000000000000" pitchFamily="2" charset="0"/>
              </a:rPr>
              <a:t>Rutesider </a:t>
            </a:r>
          </a:p>
        </p:txBody>
      </p:sp>
      <p:sp>
        <p:nvSpPr>
          <p:cNvPr id="3" name="Pladsholder til indhold 2">
            <a:extLst>
              <a:ext uri="{FF2B5EF4-FFF2-40B4-BE49-F238E27FC236}">
                <a16:creationId xmlns:a16="http://schemas.microsoft.com/office/drawing/2014/main" id="{B096C581-9FB9-686A-A3A8-3890D53FD616}"/>
              </a:ext>
            </a:extLst>
          </p:cNvPr>
          <p:cNvSpPr>
            <a:spLocks noGrp="1"/>
          </p:cNvSpPr>
          <p:nvPr>
            <p:ph idx="1"/>
          </p:nvPr>
        </p:nvSpPr>
        <p:spPr>
          <a:xfrm>
            <a:off x="4994448" y="1527991"/>
            <a:ext cx="3767136" cy="2389668"/>
          </a:xfrm>
        </p:spPr>
        <p:txBody>
          <a:bodyPr/>
          <a:lstStyle/>
          <a:p>
            <a:pPr marL="0" indent="0">
              <a:lnSpc>
                <a:spcPct val="150000"/>
              </a:lnSpc>
              <a:buNone/>
            </a:pPr>
            <a:r>
              <a:rPr lang="da-DK" sz="1300" kern="100" dirty="0">
                <a:effectLst/>
                <a:latin typeface="Montserrat" panose="00000500000000000000" pitchFamily="2" charset="0"/>
                <a:ea typeface="Meiryo" panose="020B0604030504040204" pitchFamily="34" charset="-128"/>
                <a:cs typeface="Times New Roman" panose="02020603050405020304" pitchFamily="18" charset="0"/>
              </a:rPr>
              <a:t>Alle ruter har deres egen </a:t>
            </a:r>
            <a:r>
              <a:rPr lang="da-DK" sz="1300" u="sng" kern="100" dirty="0">
                <a:solidFill>
                  <a:srgbClr val="0563C1"/>
                </a:solidFill>
                <a:effectLst/>
                <a:latin typeface="Montserrat" panose="00000500000000000000" pitchFamily="2" charset="0"/>
                <a:ea typeface="Meiryo" panose="020B0604030504040204" pitchFamily="34" charset="-128"/>
                <a:cs typeface="Times New Roman" panose="02020603050405020304" pitchFamily="18" charset="0"/>
                <a:hlinkClick r:id="rId2"/>
              </a:rPr>
              <a:t>ruteside på hjemmesiden</a:t>
            </a:r>
            <a:r>
              <a:rPr lang="da-DK" sz="1300" kern="100" dirty="0">
                <a:effectLst/>
                <a:latin typeface="Montserrat" panose="00000500000000000000" pitchFamily="2" charset="0"/>
                <a:ea typeface="Meiryo" panose="020B0604030504040204" pitchFamily="34" charset="-128"/>
                <a:cs typeface="Times New Roman" panose="02020603050405020304" pitchFamily="18" charset="0"/>
              </a:rPr>
              <a:t>. Her kan man læse mere om rutens forløb, forbindelser og kollektive knudepunkter. </a:t>
            </a:r>
          </a:p>
          <a:p>
            <a:pPr marL="0" indent="0">
              <a:lnSpc>
                <a:spcPct val="150000"/>
              </a:lnSpc>
              <a:buNone/>
            </a:pPr>
            <a:r>
              <a:rPr lang="da-DK" sz="1300" kern="100" dirty="0">
                <a:effectLst/>
                <a:latin typeface="Montserrat" panose="00000500000000000000" pitchFamily="2" charset="0"/>
                <a:ea typeface="Meiryo" panose="020B0604030504040204" pitchFamily="34" charset="-128"/>
                <a:cs typeface="Times New Roman" panose="02020603050405020304" pitchFamily="18" charset="0"/>
              </a:rPr>
              <a:t>For de etablerede ruter kan man også finde rutebilleder, videogennemkørsler, fakta om ruten og rutens evaluering. </a:t>
            </a:r>
            <a:endParaRPr lang="da-DK" sz="1300" kern="100" dirty="0">
              <a:effectLst/>
              <a:latin typeface="Montserrat" panose="00000500000000000000" pitchFamily="2" charset="0"/>
              <a:ea typeface="Calibri" panose="020F0502020204030204" pitchFamily="34" charset="0"/>
              <a:cs typeface="Times New Roman" panose="02020603050405020304" pitchFamily="18" charset="0"/>
            </a:endParaRPr>
          </a:p>
          <a:p>
            <a:endParaRPr lang="da-DK" dirty="0"/>
          </a:p>
        </p:txBody>
      </p:sp>
      <p:pic>
        <p:nvPicPr>
          <p:cNvPr id="6" name="Billede 5">
            <a:extLst>
              <a:ext uri="{FF2B5EF4-FFF2-40B4-BE49-F238E27FC236}">
                <a16:creationId xmlns:a16="http://schemas.microsoft.com/office/drawing/2014/main" id="{2C0EE8E7-DEF1-ED72-362A-28C3031E8262}"/>
              </a:ext>
            </a:extLst>
          </p:cNvPr>
          <p:cNvPicPr>
            <a:picLocks noChangeAspect="1"/>
          </p:cNvPicPr>
          <p:nvPr/>
        </p:nvPicPr>
        <p:blipFill>
          <a:blip r:embed="rId3"/>
          <a:stretch>
            <a:fillRect/>
          </a:stretch>
        </p:blipFill>
        <p:spPr>
          <a:xfrm>
            <a:off x="681036" y="3634872"/>
            <a:ext cx="3991184" cy="2858001"/>
          </a:xfrm>
          <a:prstGeom prst="rect">
            <a:avLst/>
          </a:prstGeom>
        </p:spPr>
      </p:pic>
      <p:pic>
        <p:nvPicPr>
          <p:cNvPr id="8" name="Billede 7">
            <a:extLst>
              <a:ext uri="{FF2B5EF4-FFF2-40B4-BE49-F238E27FC236}">
                <a16:creationId xmlns:a16="http://schemas.microsoft.com/office/drawing/2014/main" id="{599918A8-0BE4-D638-2843-FCB1BDF80874}"/>
              </a:ext>
            </a:extLst>
          </p:cNvPr>
          <p:cNvPicPr>
            <a:picLocks noChangeAspect="1"/>
          </p:cNvPicPr>
          <p:nvPr/>
        </p:nvPicPr>
        <p:blipFill>
          <a:blip r:embed="rId4"/>
          <a:stretch>
            <a:fillRect/>
          </a:stretch>
        </p:blipFill>
        <p:spPr>
          <a:xfrm>
            <a:off x="681037" y="1663624"/>
            <a:ext cx="3987793" cy="1967311"/>
          </a:xfrm>
          <a:prstGeom prst="rect">
            <a:avLst/>
          </a:prstGeom>
        </p:spPr>
      </p:pic>
      <p:pic>
        <p:nvPicPr>
          <p:cNvPr id="10" name="Billede 9" descr="Et billede, der indeholder udendørs, træ, Cykelhjul, Landkøretøj&#10;&#10;Automatisk genereret beskrivelse">
            <a:extLst>
              <a:ext uri="{FF2B5EF4-FFF2-40B4-BE49-F238E27FC236}">
                <a16:creationId xmlns:a16="http://schemas.microsoft.com/office/drawing/2014/main" id="{0C734A22-F1FF-4644-C4AF-98F34AF35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4447" y="3917659"/>
            <a:ext cx="3419475" cy="2282223"/>
          </a:xfrm>
          <a:prstGeom prst="rect">
            <a:avLst/>
          </a:prstGeom>
        </p:spPr>
      </p:pic>
      <p:pic>
        <p:nvPicPr>
          <p:cNvPr id="4" name="Billede 3" descr="Et billede, der indeholder cirkel, Grafik, design&#10;&#10;Automatisk genereret beskrivelse">
            <a:extLst>
              <a:ext uri="{FF2B5EF4-FFF2-40B4-BE49-F238E27FC236}">
                <a16:creationId xmlns:a16="http://schemas.microsoft.com/office/drawing/2014/main" id="{8D1ADBE1-2869-8511-4AE5-13E2622207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1717" y="6101906"/>
            <a:ext cx="630105" cy="603556"/>
          </a:xfrm>
          <a:prstGeom prst="rect">
            <a:avLst/>
          </a:prstGeom>
        </p:spPr>
      </p:pic>
    </p:spTree>
    <p:extLst>
      <p:ext uri="{BB962C8B-B14F-4D97-AF65-F5344CB8AC3E}">
        <p14:creationId xmlns:p14="http://schemas.microsoft.com/office/powerpoint/2010/main" val="219909817"/>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Doc xmlns="4ea47ed6-5606-4c51-8173-c06d1c8239f3" xsi:nil="true"/>
    <lcf76f155ced4ddcb4097134ff3c332f xmlns="4ea47ed6-5606-4c51-8173-c06d1c8239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84435B32F67CA458DA2C645BF4A8E3F" ma:contentTypeVersion="19" ma:contentTypeDescription="Opret et nyt dokument." ma:contentTypeScope="" ma:versionID="76f1f04e0cf3a03b88c5656905f82ca6">
  <xsd:schema xmlns:xsd="http://www.w3.org/2001/XMLSchema" xmlns:xs="http://www.w3.org/2001/XMLSchema" xmlns:p="http://schemas.microsoft.com/office/2006/metadata/properties" xmlns:ns2="4ea47ed6-5606-4c51-8173-c06d1c8239f3" xmlns:ns3="fa6eb90b-c756-4251-920f-538dd64f6b95" targetNamespace="http://schemas.microsoft.com/office/2006/metadata/properties" ma:root="true" ma:fieldsID="e3e636d91d357bebeb99dd60f16381bf" ns2:_="" ns3:_="">
    <xsd:import namespace="4ea47ed6-5606-4c51-8173-c06d1c8239f3"/>
    <xsd:import namespace="fa6eb90b-c756-4251-920f-538dd64f6b9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2:eDoc"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a47ed6-5606-4c51-8173-c06d1c8239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e6a412d2-aea5-45d9-add9-4615ec186553" ma:termSetId="09814cd3-568e-fe90-9814-8d621ff8fb84" ma:anchorId="fba54fb3-c3e1-fe81-a776-ca4b69148c4d" ma:open="true" ma:isKeyword="false">
      <xsd:complexType>
        <xsd:sequence>
          <xsd:element ref="pc:Terms" minOccurs="0" maxOccurs="1"/>
        </xsd:sequence>
      </xsd:complexType>
    </xsd:element>
    <xsd:element name="eDoc" ma:index="23" nillable="true" ma:displayName="eDoc" ma:internalName="eDoc">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6eb90b-c756-4251-920f-538dd64f6b95"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C13039-F637-424D-97A4-7A7DDF4D4DC3}">
  <ds:schemaRefs>
    <ds:schemaRef ds:uri="http://schemas.microsoft.com/office/2006/metadata/properties"/>
    <ds:schemaRef ds:uri="http://schemas.microsoft.com/office/infopath/2007/PartnerControls"/>
    <ds:schemaRef ds:uri="4ea47ed6-5606-4c51-8173-c06d1c8239f3"/>
  </ds:schemaRefs>
</ds:datastoreItem>
</file>

<file path=customXml/itemProps2.xml><?xml version="1.0" encoding="utf-8"?>
<ds:datastoreItem xmlns:ds="http://schemas.openxmlformats.org/officeDocument/2006/customXml" ds:itemID="{9D1E2D42-58B7-424F-9BA1-E26E713560E5}">
  <ds:schemaRefs>
    <ds:schemaRef ds:uri="http://schemas.microsoft.com/sharepoint/v3/contenttype/forms"/>
  </ds:schemaRefs>
</ds:datastoreItem>
</file>

<file path=customXml/itemProps3.xml><?xml version="1.0" encoding="utf-8"?>
<ds:datastoreItem xmlns:ds="http://schemas.openxmlformats.org/officeDocument/2006/customXml" ds:itemID="{C3183AA5-F1C6-4768-861C-53F5FD890D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a47ed6-5606-4c51-8173-c06d1c8239f3"/>
    <ds:schemaRef ds:uri="fa6eb90b-c756-4251-920f-538dd64f6b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858</TotalTime>
  <Words>1219</Words>
  <Application>Microsoft Office PowerPoint</Application>
  <PresentationFormat>A4-papir (210 x 297 mm)</PresentationFormat>
  <Paragraphs>62</Paragraphs>
  <Slides>9</Slides>
  <Notes>1</Notes>
  <HiddenSlides>0</HiddenSlides>
  <MMClips>1</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9</vt:i4>
      </vt:variant>
    </vt:vector>
  </HeadingPairs>
  <TitlesOfParts>
    <vt:vector size="16" baseType="lpstr">
      <vt:lpstr>Meiryo</vt:lpstr>
      <vt:lpstr>Arial</vt:lpstr>
      <vt:lpstr>Calibri</vt:lpstr>
      <vt:lpstr>Calibri Light</vt:lpstr>
      <vt:lpstr>Montserrat</vt:lpstr>
      <vt:lpstr>Symbol</vt:lpstr>
      <vt:lpstr>Office-tema</vt:lpstr>
      <vt:lpstr>Pressepakke </vt:lpstr>
      <vt:lpstr>PRESSEPAKKE 2026 </vt:lpstr>
      <vt:lpstr>PowerPoint-præsentation</vt:lpstr>
      <vt:lpstr>PowerPoint-præsentation</vt:lpstr>
      <vt:lpstr>PowerPoint-præsentation</vt:lpstr>
      <vt:lpstr>Promovideo</vt:lpstr>
      <vt:lpstr>Videokampagne</vt:lpstr>
      <vt:lpstr>Rutebilleder</vt:lpstr>
      <vt:lpstr>Rutesider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Pressepakke</dc:title>
  <dc:creator>Camilla Funk Westh</dc:creator>
  <cp:lastModifiedBy>Diana Skyum</cp:lastModifiedBy>
  <cp:revision>44</cp:revision>
  <dcterms:created xsi:type="dcterms:W3CDTF">2024-03-22T09:29:00Z</dcterms:created>
  <dcterms:modified xsi:type="dcterms:W3CDTF">2026-05-05T07:45:35Z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0x010100A84435B32F67CA458DA2C645BF4A8E3F</vt:lpwstr>
  </property>
  <property fmtid="{D5CDD505-2E9C-101B-9397-08002B2CF9AE}" pid="3" name="Sensitivity">
    <vt:lpwstr/>
  </property>
  <property fmtid="{D5CDD505-2E9C-101B-9397-08002B2CF9AE}" pid="4" name="MediaServiceImageTags">
    <vt:lpwstr/>
  </property>
  <property fmtid="{D5CDD505-2E9C-101B-9397-08002B2CF9AE}" pid="5" name="TaxCatchAll">
    <vt:lpwstr/>
  </property>
  <property fmtid="{D5CDD505-2E9C-101B-9397-08002B2CF9AE}" pid="6" name="j2c2601e249f4d2993f2fcc4fe83f7c1">
    <vt:lpwstr/>
  </property>
</Properties>
</file>